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2" r:id="rId6"/>
    <p:sldId id="259" r:id="rId7"/>
    <p:sldId id="260" r:id="rId8"/>
    <p:sldId id="278" r:id="rId9"/>
    <p:sldId id="279" r:id="rId10"/>
    <p:sldId id="280" r:id="rId11"/>
    <p:sldId id="281" r:id="rId12"/>
    <p:sldId id="292" r:id="rId13"/>
    <p:sldId id="293" r:id="rId14"/>
    <p:sldId id="295" r:id="rId15"/>
    <p:sldId id="294" r:id="rId16"/>
    <p:sldId id="296" r:id="rId17"/>
    <p:sldId id="297" r:id="rId18"/>
    <p:sldId id="284" r:id="rId19"/>
    <p:sldId id="287" r:id="rId20"/>
    <p:sldId id="289" r:id="rId21"/>
    <p:sldId id="263" r:id="rId22"/>
    <p:sldId id="288" r:id="rId23"/>
    <p:sldId id="290" r:id="rId24"/>
    <p:sldId id="29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F94F1-B41F-4603-8068-D844E0C4BD38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E1B411-D38B-4218-ACF8-69DA8B68CD70}">
      <dgm:prSet phldrT="[Текст]"/>
      <dgm:spPr/>
      <dgm:t>
        <a:bodyPr/>
        <a:lstStyle/>
        <a:p>
          <a:r>
            <a:rPr lang="ru-RU" dirty="0" smtClean="0"/>
            <a:t>Профсоюзное членство</a:t>
          </a:r>
          <a:endParaRPr lang="ru-RU" dirty="0"/>
        </a:p>
      </dgm:t>
    </dgm:pt>
    <dgm:pt modelId="{48D129D3-2FF0-4799-BBE4-B058853A46F9}" type="parTrans" cxnId="{23A2AC77-C828-4043-A677-D0D68540D87B}">
      <dgm:prSet/>
      <dgm:spPr/>
      <dgm:t>
        <a:bodyPr/>
        <a:lstStyle/>
        <a:p>
          <a:endParaRPr lang="ru-RU"/>
        </a:p>
      </dgm:t>
    </dgm:pt>
    <dgm:pt modelId="{BB3F8AA8-9A03-4E9F-9E08-8C043E54FEA6}" type="sibTrans" cxnId="{23A2AC77-C828-4043-A677-D0D68540D87B}">
      <dgm:prSet/>
      <dgm:spPr/>
      <dgm:t>
        <a:bodyPr/>
        <a:lstStyle/>
        <a:p>
          <a:endParaRPr lang="ru-RU"/>
        </a:p>
      </dgm:t>
    </dgm:pt>
    <dgm:pt modelId="{6B4F380D-BFE4-4D48-931D-DEFA50F0B691}">
      <dgm:prSet phldrT="[Текст]"/>
      <dgm:spPr/>
      <dgm:t>
        <a:bodyPr/>
        <a:lstStyle/>
        <a:p>
          <a:r>
            <a:rPr lang="ru-RU" dirty="0" smtClean="0"/>
            <a:t>Работники</a:t>
          </a:r>
          <a:endParaRPr lang="ru-RU" dirty="0"/>
        </a:p>
      </dgm:t>
    </dgm:pt>
    <dgm:pt modelId="{C8E66019-581D-4ED3-B5F8-95FEF1A96307}" type="parTrans" cxnId="{0514A3DA-8C37-4917-A310-9682883CB779}">
      <dgm:prSet/>
      <dgm:spPr/>
      <dgm:t>
        <a:bodyPr/>
        <a:lstStyle/>
        <a:p>
          <a:endParaRPr lang="ru-RU"/>
        </a:p>
      </dgm:t>
    </dgm:pt>
    <dgm:pt modelId="{5360EDA2-EDA8-45A0-A97F-792A28F0B14B}" type="sibTrans" cxnId="{0514A3DA-8C37-4917-A310-9682883CB779}">
      <dgm:prSet/>
      <dgm:spPr/>
      <dgm:t>
        <a:bodyPr/>
        <a:lstStyle/>
        <a:p>
          <a:endParaRPr lang="ru-RU"/>
        </a:p>
      </dgm:t>
    </dgm:pt>
    <dgm:pt modelId="{BDEA6A1F-5339-4C2A-B215-4AC3EF9045ED}">
      <dgm:prSet phldrT="[Текст]"/>
      <dgm:spPr/>
      <dgm:t>
        <a:bodyPr/>
        <a:lstStyle/>
        <a:p>
          <a:r>
            <a:rPr lang="ru-RU" dirty="0" smtClean="0"/>
            <a:t>Ветераны Труда</a:t>
          </a:r>
          <a:endParaRPr lang="ru-RU" dirty="0"/>
        </a:p>
      </dgm:t>
    </dgm:pt>
    <dgm:pt modelId="{D8B42995-F5AE-4A6A-834F-D1A89D781850}" type="parTrans" cxnId="{1BB3F394-7D55-4582-85BA-7B15379A190A}">
      <dgm:prSet/>
      <dgm:spPr/>
      <dgm:t>
        <a:bodyPr/>
        <a:lstStyle/>
        <a:p>
          <a:endParaRPr lang="ru-RU"/>
        </a:p>
      </dgm:t>
    </dgm:pt>
    <dgm:pt modelId="{A26E820B-725D-404C-B44D-EF3AC905526C}" type="sibTrans" cxnId="{1BB3F394-7D55-4582-85BA-7B15379A190A}">
      <dgm:prSet/>
      <dgm:spPr/>
      <dgm:t>
        <a:bodyPr/>
        <a:lstStyle/>
        <a:p>
          <a:endParaRPr lang="ru-RU"/>
        </a:p>
      </dgm:t>
    </dgm:pt>
    <dgm:pt modelId="{1750208D-3E11-4AFB-895C-CB2683EBECF8}">
      <dgm:prSet phldrT="[Текст]"/>
      <dgm:spPr/>
      <dgm:t>
        <a:bodyPr/>
        <a:lstStyle/>
        <a:p>
          <a:r>
            <a:rPr lang="ru-RU" dirty="0" smtClean="0"/>
            <a:t>Молодые педагоги</a:t>
          </a:r>
          <a:endParaRPr lang="ru-RU" dirty="0"/>
        </a:p>
      </dgm:t>
    </dgm:pt>
    <dgm:pt modelId="{C7ACD42B-204A-49BA-976D-4FC54D04C2F7}" type="parTrans" cxnId="{1B47D25E-E977-4931-8644-4120042AB3BE}">
      <dgm:prSet/>
      <dgm:spPr/>
      <dgm:t>
        <a:bodyPr/>
        <a:lstStyle/>
        <a:p>
          <a:endParaRPr lang="ru-RU"/>
        </a:p>
      </dgm:t>
    </dgm:pt>
    <dgm:pt modelId="{2CE64AD3-4162-485B-A1B2-16413794D6D6}" type="sibTrans" cxnId="{1B47D25E-E977-4931-8644-4120042AB3BE}">
      <dgm:prSet/>
      <dgm:spPr/>
      <dgm:t>
        <a:bodyPr/>
        <a:lstStyle/>
        <a:p>
          <a:endParaRPr lang="ru-RU"/>
        </a:p>
      </dgm:t>
    </dgm:pt>
    <dgm:pt modelId="{1E4BA32F-3B5F-472E-BE80-62929969040F}">
      <dgm:prSet/>
      <dgm:spPr/>
      <dgm:t>
        <a:bodyPr/>
        <a:lstStyle/>
        <a:p>
          <a:r>
            <a:rPr lang="ru-RU" dirty="0" smtClean="0"/>
            <a:t>Педагогические работники</a:t>
          </a:r>
          <a:endParaRPr lang="ru-RU" dirty="0"/>
        </a:p>
      </dgm:t>
    </dgm:pt>
    <dgm:pt modelId="{2B3BF378-96C3-483C-8D4C-117BDBFD4756}" type="parTrans" cxnId="{FB87FBE7-C5C3-462C-BD76-09B76FE76E19}">
      <dgm:prSet/>
      <dgm:spPr/>
      <dgm:t>
        <a:bodyPr/>
        <a:lstStyle/>
        <a:p>
          <a:endParaRPr lang="ru-RU"/>
        </a:p>
      </dgm:t>
    </dgm:pt>
    <dgm:pt modelId="{66B651D4-36B1-498F-93E6-D27B67712FA2}" type="sibTrans" cxnId="{FB87FBE7-C5C3-462C-BD76-09B76FE76E19}">
      <dgm:prSet/>
      <dgm:spPr/>
      <dgm:t>
        <a:bodyPr/>
        <a:lstStyle/>
        <a:p>
          <a:endParaRPr lang="ru-RU"/>
        </a:p>
      </dgm:t>
    </dgm:pt>
    <dgm:pt modelId="{28894343-D7D8-4BE7-815F-E108755F8483}" type="pres">
      <dgm:prSet presAssocID="{2ECF94F1-B41F-4603-8068-D844E0C4BD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5E43FC-8662-4341-92BD-05AF1330B4A6}" type="pres">
      <dgm:prSet presAssocID="{D7E1B411-D38B-4218-ACF8-69DA8B68CD70}" presName="hierRoot1" presStyleCnt="0">
        <dgm:presLayoutVars>
          <dgm:hierBranch val="init"/>
        </dgm:presLayoutVars>
      </dgm:prSet>
      <dgm:spPr/>
    </dgm:pt>
    <dgm:pt modelId="{020E36E0-2EAA-4EA5-8FDB-17D613DFEBD3}" type="pres">
      <dgm:prSet presAssocID="{D7E1B411-D38B-4218-ACF8-69DA8B68CD70}" presName="rootComposite1" presStyleCnt="0"/>
      <dgm:spPr/>
    </dgm:pt>
    <dgm:pt modelId="{05580ADC-2677-4F66-A78F-6E293F10610E}" type="pres">
      <dgm:prSet presAssocID="{D7E1B411-D38B-4218-ACF8-69DA8B68CD7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08CCA-98E4-4778-9971-2532FD38CA12}" type="pres">
      <dgm:prSet presAssocID="{D7E1B411-D38B-4218-ACF8-69DA8B68CD7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8B5BC7-5E32-42E8-9574-D12DB9D77F7A}" type="pres">
      <dgm:prSet presAssocID="{D7E1B411-D38B-4218-ACF8-69DA8B68CD70}" presName="hierChild2" presStyleCnt="0"/>
      <dgm:spPr/>
    </dgm:pt>
    <dgm:pt modelId="{0085530C-FC22-4F06-BF51-5E16F016D1D1}" type="pres">
      <dgm:prSet presAssocID="{C8E66019-581D-4ED3-B5F8-95FEF1A96307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E23225F-BB34-4290-B000-54125466EB6F}" type="pres">
      <dgm:prSet presAssocID="{6B4F380D-BFE4-4D48-931D-DEFA50F0B691}" presName="hierRoot2" presStyleCnt="0">
        <dgm:presLayoutVars>
          <dgm:hierBranch val="init"/>
        </dgm:presLayoutVars>
      </dgm:prSet>
      <dgm:spPr/>
    </dgm:pt>
    <dgm:pt modelId="{7376368A-498F-477E-9CA9-0F6E28266B7F}" type="pres">
      <dgm:prSet presAssocID="{6B4F380D-BFE4-4D48-931D-DEFA50F0B691}" presName="rootComposite" presStyleCnt="0"/>
      <dgm:spPr/>
    </dgm:pt>
    <dgm:pt modelId="{6893999F-1915-48BE-97F5-57FE1A935BBB}" type="pres">
      <dgm:prSet presAssocID="{6B4F380D-BFE4-4D48-931D-DEFA50F0B69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D5ED-916B-4D1B-A39C-02E7065C8A56}" type="pres">
      <dgm:prSet presAssocID="{6B4F380D-BFE4-4D48-931D-DEFA50F0B691}" presName="rootConnector" presStyleLbl="node2" presStyleIdx="0" presStyleCnt="4"/>
      <dgm:spPr/>
      <dgm:t>
        <a:bodyPr/>
        <a:lstStyle/>
        <a:p>
          <a:endParaRPr lang="ru-RU"/>
        </a:p>
      </dgm:t>
    </dgm:pt>
    <dgm:pt modelId="{EC35455B-DFDE-46E9-8314-C50764F45CBE}" type="pres">
      <dgm:prSet presAssocID="{6B4F380D-BFE4-4D48-931D-DEFA50F0B691}" presName="hierChild4" presStyleCnt="0"/>
      <dgm:spPr/>
    </dgm:pt>
    <dgm:pt modelId="{F3A30E9B-C112-41CA-9C86-468FD507486D}" type="pres">
      <dgm:prSet presAssocID="{6B4F380D-BFE4-4D48-931D-DEFA50F0B691}" presName="hierChild5" presStyleCnt="0"/>
      <dgm:spPr/>
    </dgm:pt>
    <dgm:pt modelId="{FC976A11-3E94-4E2E-A5F6-70C7279E11A9}" type="pres">
      <dgm:prSet presAssocID="{2B3BF378-96C3-483C-8D4C-117BDBFD4756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BB96FEB-4659-4207-BBDB-ABC65B410ED3}" type="pres">
      <dgm:prSet presAssocID="{1E4BA32F-3B5F-472E-BE80-62929969040F}" presName="hierRoot2" presStyleCnt="0">
        <dgm:presLayoutVars>
          <dgm:hierBranch val="init"/>
        </dgm:presLayoutVars>
      </dgm:prSet>
      <dgm:spPr/>
    </dgm:pt>
    <dgm:pt modelId="{16296BCE-4C35-4A61-9F2F-DA127DE16263}" type="pres">
      <dgm:prSet presAssocID="{1E4BA32F-3B5F-472E-BE80-62929969040F}" presName="rootComposite" presStyleCnt="0"/>
      <dgm:spPr/>
    </dgm:pt>
    <dgm:pt modelId="{3F33B985-9FEC-41D9-93BE-B8EBD614818E}" type="pres">
      <dgm:prSet presAssocID="{1E4BA32F-3B5F-472E-BE80-62929969040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F6B2F4-42CC-443B-860E-7CD50C5F3F5E}" type="pres">
      <dgm:prSet presAssocID="{1E4BA32F-3B5F-472E-BE80-62929969040F}" presName="rootConnector" presStyleLbl="node2" presStyleIdx="1" presStyleCnt="4"/>
      <dgm:spPr/>
      <dgm:t>
        <a:bodyPr/>
        <a:lstStyle/>
        <a:p>
          <a:endParaRPr lang="ru-RU"/>
        </a:p>
      </dgm:t>
    </dgm:pt>
    <dgm:pt modelId="{8AFEAD28-06E9-43AC-9872-2FA63CB68845}" type="pres">
      <dgm:prSet presAssocID="{1E4BA32F-3B5F-472E-BE80-62929969040F}" presName="hierChild4" presStyleCnt="0"/>
      <dgm:spPr/>
    </dgm:pt>
    <dgm:pt modelId="{A6DCE8F0-AA99-4E21-8D68-BB4DAD61CE3F}" type="pres">
      <dgm:prSet presAssocID="{1E4BA32F-3B5F-472E-BE80-62929969040F}" presName="hierChild5" presStyleCnt="0"/>
      <dgm:spPr/>
    </dgm:pt>
    <dgm:pt modelId="{26FEB59F-6C5E-4EF8-BB63-AB80755656D7}" type="pres">
      <dgm:prSet presAssocID="{D8B42995-F5AE-4A6A-834F-D1A89D78185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E2E919C-E630-486B-9775-482418462E62}" type="pres">
      <dgm:prSet presAssocID="{BDEA6A1F-5339-4C2A-B215-4AC3EF9045ED}" presName="hierRoot2" presStyleCnt="0">
        <dgm:presLayoutVars>
          <dgm:hierBranch val="init"/>
        </dgm:presLayoutVars>
      </dgm:prSet>
      <dgm:spPr/>
    </dgm:pt>
    <dgm:pt modelId="{7F28745E-6544-43D3-9B14-2E8311CFDD77}" type="pres">
      <dgm:prSet presAssocID="{BDEA6A1F-5339-4C2A-B215-4AC3EF9045ED}" presName="rootComposite" presStyleCnt="0"/>
      <dgm:spPr/>
    </dgm:pt>
    <dgm:pt modelId="{3CF93EF1-B130-4E04-8E0A-35AEA5A55155}" type="pres">
      <dgm:prSet presAssocID="{BDEA6A1F-5339-4C2A-B215-4AC3EF9045E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41E799-14B8-43DB-870C-D099785FD862}" type="pres">
      <dgm:prSet presAssocID="{BDEA6A1F-5339-4C2A-B215-4AC3EF9045ED}" presName="rootConnector" presStyleLbl="node2" presStyleIdx="2" presStyleCnt="4"/>
      <dgm:spPr/>
      <dgm:t>
        <a:bodyPr/>
        <a:lstStyle/>
        <a:p>
          <a:endParaRPr lang="ru-RU"/>
        </a:p>
      </dgm:t>
    </dgm:pt>
    <dgm:pt modelId="{5A2F6DC6-56CF-41DE-B60B-87B9B3D230FF}" type="pres">
      <dgm:prSet presAssocID="{BDEA6A1F-5339-4C2A-B215-4AC3EF9045ED}" presName="hierChild4" presStyleCnt="0"/>
      <dgm:spPr/>
    </dgm:pt>
    <dgm:pt modelId="{0481C379-3728-441A-A6D8-E603DE25E26C}" type="pres">
      <dgm:prSet presAssocID="{BDEA6A1F-5339-4C2A-B215-4AC3EF9045ED}" presName="hierChild5" presStyleCnt="0"/>
      <dgm:spPr/>
    </dgm:pt>
    <dgm:pt modelId="{65BFA813-E96A-4660-B236-3FEEA4078350}" type="pres">
      <dgm:prSet presAssocID="{C7ACD42B-204A-49BA-976D-4FC54D04C2F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0068913-2A70-4BC6-A4F6-8F4D6EB2066C}" type="pres">
      <dgm:prSet presAssocID="{1750208D-3E11-4AFB-895C-CB2683EBECF8}" presName="hierRoot2" presStyleCnt="0">
        <dgm:presLayoutVars>
          <dgm:hierBranch val="init"/>
        </dgm:presLayoutVars>
      </dgm:prSet>
      <dgm:spPr/>
    </dgm:pt>
    <dgm:pt modelId="{91038450-CA3E-48D1-9ADD-423CE174B4DB}" type="pres">
      <dgm:prSet presAssocID="{1750208D-3E11-4AFB-895C-CB2683EBECF8}" presName="rootComposite" presStyleCnt="0"/>
      <dgm:spPr/>
    </dgm:pt>
    <dgm:pt modelId="{52F5A7DC-1032-447E-B41F-7CB6715F24BD}" type="pres">
      <dgm:prSet presAssocID="{1750208D-3E11-4AFB-895C-CB2683EBECF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BC4C0C-6EEC-490E-B984-7C44C281F447}" type="pres">
      <dgm:prSet presAssocID="{1750208D-3E11-4AFB-895C-CB2683EBECF8}" presName="rootConnector" presStyleLbl="node2" presStyleIdx="3" presStyleCnt="4"/>
      <dgm:spPr/>
      <dgm:t>
        <a:bodyPr/>
        <a:lstStyle/>
        <a:p>
          <a:endParaRPr lang="ru-RU"/>
        </a:p>
      </dgm:t>
    </dgm:pt>
    <dgm:pt modelId="{3031D1AF-2A36-4FCA-88AA-CEA6FE58DE67}" type="pres">
      <dgm:prSet presAssocID="{1750208D-3E11-4AFB-895C-CB2683EBECF8}" presName="hierChild4" presStyleCnt="0"/>
      <dgm:spPr/>
    </dgm:pt>
    <dgm:pt modelId="{B0F5B4CA-E066-4A65-BEEC-D46B4D0ADF43}" type="pres">
      <dgm:prSet presAssocID="{1750208D-3E11-4AFB-895C-CB2683EBECF8}" presName="hierChild5" presStyleCnt="0"/>
      <dgm:spPr/>
    </dgm:pt>
    <dgm:pt modelId="{A640A71D-5C65-41E5-991C-9856AA3BC2A2}" type="pres">
      <dgm:prSet presAssocID="{D7E1B411-D38B-4218-ACF8-69DA8B68CD70}" presName="hierChild3" presStyleCnt="0"/>
      <dgm:spPr/>
    </dgm:pt>
  </dgm:ptLst>
  <dgm:cxnLst>
    <dgm:cxn modelId="{46740041-9506-4EE6-B942-5FE04819EAD4}" type="presOf" srcId="{C7ACD42B-204A-49BA-976D-4FC54D04C2F7}" destId="{65BFA813-E96A-4660-B236-3FEEA4078350}" srcOrd="0" destOrd="0" presId="urn:microsoft.com/office/officeart/2005/8/layout/orgChart1"/>
    <dgm:cxn modelId="{FB87FBE7-C5C3-462C-BD76-09B76FE76E19}" srcId="{D7E1B411-D38B-4218-ACF8-69DA8B68CD70}" destId="{1E4BA32F-3B5F-472E-BE80-62929969040F}" srcOrd="1" destOrd="0" parTransId="{2B3BF378-96C3-483C-8D4C-117BDBFD4756}" sibTransId="{66B651D4-36B1-498F-93E6-D27B67712FA2}"/>
    <dgm:cxn modelId="{247D098C-6298-4D97-8D23-E619F33D1942}" type="presOf" srcId="{D8B42995-F5AE-4A6A-834F-D1A89D781850}" destId="{26FEB59F-6C5E-4EF8-BB63-AB80755656D7}" srcOrd="0" destOrd="0" presId="urn:microsoft.com/office/officeart/2005/8/layout/orgChart1"/>
    <dgm:cxn modelId="{BCD2944E-CD7E-48A4-B792-7BA726ECFE09}" type="presOf" srcId="{BDEA6A1F-5339-4C2A-B215-4AC3EF9045ED}" destId="{3CF93EF1-B130-4E04-8E0A-35AEA5A55155}" srcOrd="0" destOrd="0" presId="urn:microsoft.com/office/officeart/2005/8/layout/orgChart1"/>
    <dgm:cxn modelId="{62A8DCC6-953B-4E8F-9666-826E19E7CD3F}" type="presOf" srcId="{D7E1B411-D38B-4218-ACF8-69DA8B68CD70}" destId="{65A08CCA-98E4-4778-9971-2532FD38CA12}" srcOrd="1" destOrd="0" presId="urn:microsoft.com/office/officeart/2005/8/layout/orgChart1"/>
    <dgm:cxn modelId="{23A2AC77-C828-4043-A677-D0D68540D87B}" srcId="{2ECF94F1-B41F-4603-8068-D844E0C4BD38}" destId="{D7E1B411-D38B-4218-ACF8-69DA8B68CD70}" srcOrd="0" destOrd="0" parTransId="{48D129D3-2FF0-4799-BBE4-B058853A46F9}" sibTransId="{BB3F8AA8-9A03-4E9F-9E08-8C043E54FEA6}"/>
    <dgm:cxn modelId="{1090A749-EC74-43D4-BF63-AE475DA3929B}" type="presOf" srcId="{1E4BA32F-3B5F-472E-BE80-62929969040F}" destId="{B0F6B2F4-42CC-443B-860E-7CD50C5F3F5E}" srcOrd="1" destOrd="0" presId="urn:microsoft.com/office/officeart/2005/8/layout/orgChart1"/>
    <dgm:cxn modelId="{520DA39C-78F6-48A3-A3CD-819408F508B3}" type="presOf" srcId="{1750208D-3E11-4AFB-895C-CB2683EBECF8}" destId="{33BC4C0C-6EEC-490E-B984-7C44C281F447}" srcOrd="1" destOrd="0" presId="urn:microsoft.com/office/officeart/2005/8/layout/orgChart1"/>
    <dgm:cxn modelId="{1B47D25E-E977-4931-8644-4120042AB3BE}" srcId="{D7E1B411-D38B-4218-ACF8-69DA8B68CD70}" destId="{1750208D-3E11-4AFB-895C-CB2683EBECF8}" srcOrd="3" destOrd="0" parTransId="{C7ACD42B-204A-49BA-976D-4FC54D04C2F7}" sibTransId="{2CE64AD3-4162-485B-A1B2-16413794D6D6}"/>
    <dgm:cxn modelId="{4B4DFCAC-B1F5-4896-9D14-C65C4D9DE07E}" type="presOf" srcId="{2ECF94F1-B41F-4603-8068-D844E0C4BD38}" destId="{28894343-D7D8-4BE7-815F-E108755F8483}" srcOrd="0" destOrd="0" presId="urn:microsoft.com/office/officeart/2005/8/layout/orgChart1"/>
    <dgm:cxn modelId="{C9A9F4FC-D749-4617-9025-80F18CB09D1C}" type="presOf" srcId="{6B4F380D-BFE4-4D48-931D-DEFA50F0B691}" destId="{6893999F-1915-48BE-97F5-57FE1A935BBB}" srcOrd="0" destOrd="0" presId="urn:microsoft.com/office/officeart/2005/8/layout/orgChart1"/>
    <dgm:cxn modelId="{0514A3DA-8C37-4917-A310-9682883CB779}" srcId="{D7E1B411-D38B-4218-ACF8-69DA8B68CD70}" destId="{6B4F380D-BFE4-4D48-931D-DEFA50F0B691}" srcOrd="0" destOrd="0" parTransId="{C8E66019-581D-4ED3-B5F8-95FEF1A96307}" sibTransId="{5360EDA2-EDA8-45A0-A97F-792A28F0B14B}"/>
    <dgm:cxn modelId="{03C2BAAD-816F-43EC-B41A-1528FFF799D4}" type="presOf" srcId="{BDEA6A1F-5339-4C2A-B215-4AC3EF9045ED}" destId="{7041E799-14B8-43DB-870C-D099785FD862}" srcOrd="1" destOrd="0" presId="urn:microsoft.com/office/officeart/2005/8/layout/orgChart1"/>
    <dgm:cxn modelId="{E0C75117-D317-4F3C-AC84-7689FD44B8D5}" type="presOf" srcId="{1750208D-3E11-4AFB-895C-CB2683EBECF8}" destId="{52F5A7DC-1032-447E-B41F-7CB6715F24BD}" srcOrd="0" destOrd="0" presId="urn:microsoft.com/office/officeart/2005/8/layout/orgChart1"/>
    <dgm:cxn modelId="{FD13966A-8F78-4E29-A727-839222F7396A}" type="presOf" srcId="{2B3BF378-96C3-483C-8D4C-117BDBFD4756}" destId="{FC976A11-3E94-4E2E-A5F6-70C7279E11A9}" srcOrd="0" destOrd="0" presId="urn:microsoft.com/office/officeart/2005/8/layout/orgChart1"/>
    <dgm:cxn modelId="{026E1800-4E3F-4073-A4BF-0D5F5D1E1B28}" type="presOf" srcId="{1E4BA32F-3B5F-472E-BE80-62929969040F}" destId="{3F33B985-9FEC-41D9-93BE-B8EBD614818E}" srcOrd="0" destOrd="0" presId="urn:microsoft.com/office/officeart/2005/8/layout/orgChart1"/>
    <dgm:cxn modelId="{874842B4-0BBB-40D9-88FB-B1A1C28A1C3D}" type="presOf" srcId="{D7E1B411-D38B-4218-ACF8-69DA8B68CD70}" destId="{05580ADC-2677-4F66-A78F-6E293F10610E}" srcOrd="0" destOrd="0" presId="urn:microsoft.com/office/officeart/2005/8/layout/orgChart1"/>
    <dgm:cxn modelId="{1BB3F394-7D55-4582-85BA-7B15379A190A}" srcId="{D7E1B411-D38B-4218-ACF8-69DA8B68CD70}" destId="{BDEA6A1F-5339-4C2A-B215-4AC3EF9045ED}" srcOrd="2" destOrd="0" parTransId="{D8B42995-F5AE-4A6A-834F-D1A89D781850}" sibTransId="{A26E820B-725D-404C-B44D-EF3AC905526C}"/>
    <dgm:cxn modelId="{42358B6E-1270-45CE-8F92-032E1B7DB8D8}" type="presOf" srcId="{6B4F380D-BFE4-4D48-931D-DEFA50F0B691}" destId="{9752D5ED-916B-4D1B-A39C-02E7065C8A56}" srcOrd="1" destOrd="0" presId="urn:microsoft.com/office/officeart/2005/8/layout/orgChart1"/>
    <dgm:cxn modelId="{6902821C-FC55-4B97-8007-1D3FE9799308}" type="presOf" srcId="{C8E66019-581D-4ED3-B5F8-95FEF1A96307}" destId="{0085530C-FC22-4F06-BF51-5E16F016D1D1}" srcOrd="0" destOrd="0" presId="urn:microsoft.com/office/officeart/2005/8/layout/orgChart1"/>
    <dgm:cxn modelId="{20C5139E-6691-424D-B6F8-1439F058C1D9}" type="presParOf" srcId="{28894343-D7D8-4BE7-815F-E108755F8483}" destId="{B85E43FC-8662-4341-92BD-05AF1330B4A6}" srcOrd="0" destOrd="0" presId="urn:microsoft.com/office/officeart/2005/8/layout/orgChart1"/>
    <dgm:cxn modelId="{381BEA28-0241-4A59-AED9-E79B9C00277F}" type="presParOf" srcId="{B85E43FC-8662-4341-92BD-05AF1330B4A6}" destId="{020E36E0-2EAA-4EA5-8FDB-17D613DFEBD3}" srcOrd="0" destOrd="0" presId="urn:microsoft.com/office/officeart/2005/8/layout/orgChart1"/>
    <dgm:cxn modelId="{FFD3456C-3356-4A71-92E8-E404CF25E0A3}" type="presParOf" srcId="{020E36E0-2EAA-4EA5-8FDB-17D613DFEBD3}" destId="{05580ADC-2677-4F66-A78F-6E293F10610E}" srcOrd="0" destOrd="0" presId="urn:microsoft.com/office/officeart/2005/8/layout/orgChart1"/>
    <dgm:cxn modelId="{BF461941-EDF9-44EA-A185-4646D210C7D9}" type="presParOf" srcId="{020E36E0-2EAA-4EA5-8FDB-17D613DFEBD3}" destId="{65A08CCA-98E4-4778-9971-2532FD38CA12}" srcOrd="1" destOrd="0" presId="urn:microsoft.com/office/officeart/2005/8/layout/orgChart1"/>
    <dgm:cxn modelId="{94FADB5D-097C-4A00-86A7-7E8AF380230C}" type="presParOf" srcId="{B85E43FC-8662-4341-92BD-05AF1330B4A6}" destId="{5E8B5BC7-5E32-42E8-9574-D12DB9D77F7A}" srcOrd="1" destOrd="0" presId="urn:microsoft.com/office/officeart/2005/8/layout/orgChart1"/>
    <dgm:cxn modelId="{B7838ACD-BFFE-406A-906F-D9CD8495AA0B}" type="presParOf" srcId="{5E8B5BC7-5E32-42E8-9574-D12DB9D77F7A}" destId="{0085530C-FC22-4F06-BF51-5E16F016D1D1}" srcOrd="0" destOrd="0" presId="urn:microsoft.com/office/officeart/2005/8/layout/orgChart1"/>
    <dgm:cxn modelId="{3E0BDE63-60CB-487C-A10B-FA6C57B69158}" type="presParOf" srcId="{5E8B5BC7-5E32-42E8-9574-D12DB9D77F7A}" destId="{0E23225F-BB34-4290-B000-54125466EB6F}" srcOrd="1" destOrd="0" presId="urn:microsoft.com/office/officeart/2005/8/layout/orgChart1"/>
    <dgm:cxn modelId="{33E553F3-9F17-4D66-9643-7253D77D7CAA}" type="presParOf" srcId="{0E23225F-BB34-4290-B000-54125466EB6F}" destId="{7376368A-498F-477E-9CA9-0F6E28266B7F}" srcOrd="0" destOrd="0" presId="urn:microsoft.com/office/officeart/2005/8/layout/orgChart1"/>
    <dgm:cxn modelId="{B5BA10D8-7CC3-4663-8FE2-F02B1B7F8675}" type="presParOf" srcId="{7376368A-498F-477E-9CA9-0F6E28266B7F}" destId="{6893999F-1915-48BE-97F5-57FE1A935BBB}" srcOrd="0" destOrd="0" presId="urn:microsoft.com/office/officeart/2005/8/layout/orgChart1"/>
    <dgm:cxn modelId="{FD897669-9F59-4566-B02B-3F7E60DB03B8}" type="presParOf" srcId="{7376368A-498F-477E-9CA9-0F6E28266B7F}" destId="{9752D5ED-916B-4D1B-A39C-02E7065C8A56}" srcOrd="1" destOrd="0" presId="urn:microsoft.com/office/officeart/2005/8/layout/orgChart1"/>
    <dgm:cxn modelId="{DA927614-5A91-48A9-A592-414ADE0F6BB1}" type="presParOf" srcId="{0E23225F-BB34-4290-B000-54125466EB6F}" destId="{EC35455B-DFDE-46E9-8314-C50764F45CBE}" srcOrd="1" destOrd="0" presId="urn:microsoft.com/office/officeart/2005/8/layout/orgChart1"/>
    <dgm:cxn modelId="{9AC0DD07-C1C8-45F8-92AD-A8F4BAC091A3}" type="presParOf" srcId="{0E23225F-BB34-4290-B000-54125466EB6F}" destId="{F3A30E9B-C112-41CA-9C86-468FD507486D}" srcOrd="2" destOrd="0" presId="urn:microsoft.com/office/officeart/2005/8/layout/orgChart1"/>
    <dgm:cxn modelId="{3DB75511-22A4-4783-B944-EC288775CDD2}" type="presParOf" srcId="{5E8B5BC7-5E32-42E8-9574-D12DB9D77F7A}" destId="{FC976A11-3E94-4E2E-A5F6-70C7279E11A9}" srcOrd="2" destOrd="0" presId="urn:microsoft.com/office/officeart/2005/8/layout/orgChart1"/>
    <dgm:cxn modelId="{33908821-9FC0-4FB8-B552-51E89407845C}" type="presParOf" srcId="{5E8B5BC7-5E32-42E8-9574-D12DB9D77F7A}" destId="{9BB96FEB-4659-4207-BBDB-ABC65B410ED3}" srcOrd="3" destOrd="0" presId="urn:microsoft.com/office/officeart/2005/8/layout/orgChart1"/>
    <dgm:cxn modelId="{A9BB8B89-077E-4A50-B96E-B3CDE50E414A}" type="presParOf" srcId="{9BB96FEB-4659-4207-BBDB-ABC65B410ED3}" destId="{16296BCE-4C35-4A61-9F2F-DA127DE16263}" srcOrd="0" destOrd="0" presId="urn:microsoft.com/office/officeart/2005/8/layout/orgChart1"/>
    <dgm:cxn modelId="{A227FAE9-97D4-4261-9113-57FEA988F651}" type="presParOf" srcId="{16296BCE-4C35-4A61-9F2F-DA127DE16263}" destId="{3F33B985-9FEC-41D9-93BE-B8EBD614818E}" srcOrd="0" destOrd="0" presId="urn:microsoft.com/office/officeart/2005/8/layout/orgChart1"/>
    <dgm:cxn modelId="{DA3006F5-5CE1-4929-9136-265D2870C98D}" type="presParOf" srcId="{16296BCE-4C35-4A61-9F2F-DA127DE16263}" destId="{B0F6B2F4-42CC-443B-860E-7CD50C5F3F5E}" srcOrd="1" destOrd="0" presId="urn:microsoft.com/office/officeart/2005/8/layout/orgChart1"/>
    <dgm:cxn modelId="{DE471750-545F-4A7D-AC41-E51AD4300552}" type="presParOf" srcId="{9BB96FEB-4659-4207-BBDB-ABC65B410ED3}" destId="{8AFEAD28-06E9-43AC-9872-2FA63CB68845}" srcOrd="1" destOrd="0" presId="urn:microsoft.com/office/officeart/2005/8/layout/orgChart1"/>
    <dgm:cxn modelId="{DD3BCBB3-6FE1-494F-82E6-59ADEF7D69F7}" type="presParOf" srcId="{9BB96FEB-4659-4207-BBDB-ABC65B410ED3}" destId="{A6DCE8F0-AA99-4E21-8D68-BB4DAD61CE3F}" srcOrd="2" destOrd="0" presId="urn:microsoft.com/office/officeart/2005/8/layout/orgChart1"/>
    <dgm:cxn modelId="{0CC32140-251B-482B-A411-0381AAC9D816}" type="presParOf" srcId="{5E8B5BC7-5E32-42E8-9574-D12DB9D77F7A}" destId="{26FEB59F-6C5E-4EF8-BB63-AB80755656D7}" srcOrd="4" destOrd="0" presId="urn:microsoft.com/office/officeart/2005/8/layout/orgChart1"/>
    <dgm:cxn modelId="{4FF96D28-8680-4FC5-8D24-8E4E93399015}" type="presParOf" srcId="{5E8B5BC7-5E32-42E8-9574-D12DB9D77F7A}" destId="{2E2E919C-E630-486B-9775-482418462E62}" srcOrd="5" destOrd="0" presId="urn:microsoft.com/office/officeart/2005/8/layout/orgChart1"/>
    <dgm:cxn modelId="{89555DB0-A56C-44F7-B709-B402874E76DE}" type="presParOf" srcId="{2E2E919C-E630-486B-9775-482418462E62}" destId="{7F28745E-6544-43D3-9B14-2E8311CFDD77}" srcOrd="0" destOrd="0" presId="urn:microsoft.com/office/officeart/2005/8/layout/orgChart1"/>
    <dgm:cxn modelId="{FC81D711-CA3D-424C-A60F-0120963C9FDC}" type="presParOf" srcId="{7F28745E-6544-43D3-9B14-2E8311CFDD77}" destId="{3CF93EF1-B130-4E04-8E0A-35AEA5A55155}" srcOrd="0" destOrd="0" presId="urn:microsoft.com/office/officeart/2005/8/layout/orgChart1"/>
    <dgm:cxn modelId="{F52EB3C3-E31E-4DBD-9B09-9A1BC7288B54}" type="presParOf" srcId="{7F28745E-6544-43D3-9B14-2E8311CFDD77}" destId="{7041E799-14B8-43DB-870C-D099785FD862}" srcOrd="1" destOrd="0" presId="urn:microsoft.com/office/officeart/2005/8/layout/orgChart1"/>
    <dgm:cxn modelId="{80D644A6-4223-47DE-8E08-9D4C8DFD954E}" type="presParOf" srcId="{2E2E919C-E630-486B-9775-482418462E62}" destId="{5A2F6DC6-56CF-41DE-B60B-87B9B3D230FF}" srcOrd="1" destOrd="0" presId="urn:microsoft.com/office/officeart/2005/8/layout/orgChart1"/>
    <dgm:cxn modelId="{23D21CD7-94A5-4517-B405-8820D04C756A}" type="presParOf" srcId="{2E2E919C-E630-486B-9775-482418462E62}" destId="{0481C379-3728-441A-A6D8-E603DE25E26C}" srcOrd="2" destOrd="0" presId="urn:microsoft.com/office/officeart/2005/8/layout/orgChart1"/>
    <dgm:cxn modelId="{959E4B87-097D-4BA0-83B4-5418CB487E9F}" type="presParOf" srcId="{5E8B5BC7-5E32-42E8-9574-D12DB9D77F7A}" destId="{65BFA813-E96A-4660-B236-3FEEA4078350}" srcOrd="6" destOrd="0" presId="urn:microsoft.com/office/officeart/2005/8/layout/orgChart1"/>
    <dgm:cxn modelId="{0AE94F3A-5CE5-496B-B3D3-DC9E04142B42}" type="presParOf" srcId="{5E8B5BC7-5E32-42E8-9574-D12DB9D77F7A}" destId="{C0068913-2A70-4BC6-A4F6-8F4D6EB2066C}" srcOrd="7" destOrd="0" presId="urn:microsoft.com/office/officeart/2005/8/layout/orgChart1"/>
    <dgm:cxn modelId="{6786A2AE-1109-4083-B025-AB54023E3151}" type="presParOf" srcId="{C0068913-2A70-4BC6-A4F6-8F4D6EB2066C}" destId="{91038450-CA3E-48D1-9ADD-423CE174B4DB}" srcOrd="0" destOrd="0" presId="urn:microsoft.com/office/officeart/2005/8/layout/orgChart1"/>
    <dgm:cxn modelId="{0A2184A2-81E3-4789-AB40-3B52AB344714}" type="presParOf" srcId="{91038450-CA3E-48D1-9ADD-423CE174B4DB}" destId="{52F5A7DC-1032-447E-B41F-7CB6715F24BD}" srcOrd="0" destOrd="0" presId="urn:microsoft.com/office/officeart/2005/8/layout/orgChart1"/>
    <dgm:cxn modelId="{10DE2869-181B-4E2F-8C0E-EB75876964D4}" type="presParOf" srcId="{91038450-CA3E-48D1-9ADD-423CE174B4DB}" destId="{33BC4C0C-6EEC-490E-B984-7C44C281F447}" srcOrd="1" destOrd="0" presId="urn:microsoft.com/office/officeart/2005/8/layout/orgChart1"/>
    <dgm:cxn modelId="{AB8582B4-6D7B-4630-B19E-30E46E7EACD8}" type="presParOf" srcId="{C0068913-2A70-4BC6-A4F6-8F4D6EB2066C}" destId="{3031D1AF-2A36-4FCA-88AA-CEA6FE58DE67}" srcOrd="1" destOrd="0" presId="urn:microsoft.com/office/officeart/2005/8/layout/orgChart1"/>
    <dgm:cxn modelId="{A103DF58-EF8D-45E7-8C4A-B4184BF10F3A}" type="presParOf" srcId="{C0068913-2A70-4BC6-A4F6-8F4D6EB2066C}" destId="{B0F5B4CA-E066-4A65-BEEC-D46B4D0ADF43}" srcOrd="2" destOrd="0" presId="urn:microsoft.com/office/officeart/2005/8/layout/orgChart1"/>
    <dgm:cxn modelId="{1C1074C1-E61F-4749-B387-4E04D48F435C}" type="presParOf" srcId="{B85E43FC-8662-4341-92BD-05AF1330B4A6}" destId="{A640A71D-5C65-41E5-991C-9856AA3BC2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222C9-B7A4-4729-BD64-9FC094D8572C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E56348-2C82-4A7A-97D2-A3D04F874F7B}">
      <dgm:prSet phldrT="[Текст]" custT="1"/>
      <dgm:spPr/>
      <dgm:t>
        <a:bodyPr/>
        <a:lstStyle/>
        <a:p>
          <a:r>
            <a:rPr lang="ru-RU" sz="3600" dirty="0" smtClean="0"/>
            <a:t>Производственная работа</a:t>
          </a:r>
          <a:endParaRPr lang="ru-RU" sz="3600" dirty="0"/>
        </a:p>
      </dgm:t>
    </dgm:pt>
    <dgm:pt modelId="{93B94DFC-6020-4F94-9128-2C671E0F986D}" type="parTrans" cxnId="{57B6FD41-4640-4686-9D73-5C8BE8D70200}">
      <dgm:prSet/>
      <dgm:spPr/>
      <dgm:t>
        <a:bodyPr/>
        <a:lstStyle/>
        <a:p>
          <a:endParaRPr lang="ru-RU"/>
        </a:p>
      </dgm:t>
    </dgm:pt>
    <dgm:pt modelId="{BCC2B9D1-AB54-447D-BBB0-3379B76577FF}" type="sibTrans" cxnId="{57B6FD41-4640-4686-9D73-5C8BE8D70200}">
      <dgm:prSet/>
      <dgm:spPr/>
      <dgm:t>
        <a:bodyPr/>
        <a:lstStyle/>
        <a:p>
          <a:endParaRPr lang="ru-RU"/>
        </a:p>
      </dgm:t>
    </dgm:pt>
    <dgm:pt modelId="{EFC1C050-33F0-4C4D-82DD-FCD1E7F0961E}">
      <dgm:prSet phldrT="[Текст]"/>
      <dgm:spPr/>
      <dgm:t>
        <a:bodyPr/>
        <a:lstStyle/>
        <a:p>
          <a:r>
            <a:rPr lang="ru-RU" dirty="0" smtClean="0"/>
            <a:t>Коллективный договор</a:t>
          </a:r>
          <a:endParaRPr lang="ru-RU" dirty="0"/>
        </a:p>
      </dgm:t>
    </dgm:pt>
    <dgm:pt modelId="{26C44BEC-9E64-4011-8987-027BC97E11FE}" type="parTrans" cxnId="{51DA90B2-D6C0-430D-A69F-2DBC606F5BAC}">
      <dgm:prSet/>
      <dgm:spPr/>
      <dgm:t>
        <a:bodyPr/>
        <a:lstStyle/>
        <a:p>
          <a:endParaRPr lang="ru-RU"/>
        </a:p>
      </dgm:t>
    </dgm:pt>
    <dgm:pt modelId="{3C5F42B4-C0B9-4208-B2A8-D09837F1DFF9}" type="sibTrans" cxnId="{51DA90B2-D6C0-430D-A69F-2DBC606F5BAC}">
      <dgm:prSet/>
      <dgm:spPr/>
      <dgm:t>
        <a:bodyPr/>
        <a:lstStyle/>
        <a:p>
          <a:endParaRPr lang="ru-RU"/>
        </a:p>
      </dgm:t>
    </dgm:pt>
    <dgm:pt modelId="{5035D6CD-BA61-4104-94E5-5D28ADF2C544}">
      <dgm:prSet phldrT="[Текст]"/>
      <dgm:spPr/>
      <dgm:t>
        <a:bodyPr/>
        <a:lstStyle/>
        <a:p>
          <a:r>
            <a:rPr lang="ru-RU" dirty="0" smtClean="0"/>
            <a:t>Участие в разработке локальных актов</a:t>
          </a:r>
          <a:endParaRPr lang="ru-RU" dirty="0"/>
        </a:p>
      </dgm:t>
    </dgm:pt>
    <dgm:pt modelId="{1D2614CF-2569-44E1-A2EC-60080950CC58}" type="parTrans" cxnId="{8A4FBDB1-B7F9-4BE2-AB14-8C72FE523B79}">
      <dgm:prSet/>
      <dgm:spPr/>
      <dgm:t>
        <a:bodyPr/>
        <a:lstStyle/>
        <a:p>
          <a:endParaRPr lang="ru-RU"/>
        </a:p>
      </dgm:t>
    </dgm:pt>
    <dgm:pt modelId="{A3217E55-87C5-48CD-B2A3-16A8FDFD9613}" type="sibTrans" cxnId="{8A4FBDB1-B7F9-4BE2-AB14-8C72FE523B79}">
      <dgm:prSet/>
      <dgm:spPr/>
      <dgm:t>
        <a:bodyPr/>
        <a:lstStyle/>
        <a:p>
          <a:endParaRPr lang="ru-RU"/>
        </a:p>
      </dgm:t>
    </dgm:pt>
    <dgm:pt modelId="{9B7EDDA6-FF77-45C9-B6D9-EB6DDE33A344}">
      <dgm:prSet phldrT="[Текст]"/>
      <dgm:spPr/>
      <dgm:t>
        <a:bodyPr/>
        <a:lstStyle/>
        <a:p>
          <a:r>
            <a:rPr lang="ru-RU" dirty="0" smtClean="0"/>
            <a:t>Аттестация педагогов</a:t>
          </a:r>
          <a:endParaRPr lang="ru-RU" dirty="0"/>
        </a:p>
      </dgm:t>
    </dgm:pt>
    <dgm:pt modelId="{BB33C911-6CB5-459C-BC33-8C490F8C5E12}" type="parTrans" cxnId="{065FF350-9CD4-40AE-A4A9-A745AD196246}">
      <dgm:prSet/>
      <dgm:spPr/>
      <dgm:t>
        <a:bodyPr/>
        <a:lstStyle/>
        <a:p>
          <a:endParaRPr lang="ru-RU"/>
        </a:p>
      </dgm:t>
    </dgm:pt>
    <dgm:pt modelId="{5A9D434E-BA9C-485D-8C62-F15060F3F88F}" type="sibTrans" cxnId="{065FF350-9CD4-40AE-A4A9-A745AD196246}">
      <dgm:prSet/>
      <dgm:spPr/>
      <dgm:t>
        <a:bodyPr/>
        <a:lstStyle/>
        <a:p>
          <a:endParaRPr lang="ru-RU"/>
        </a:p>
      </dgm:t>
    </dgm:pt>
    <dgm:pt modelId="{B8186340-B433-4152-BC90-035322B1C7EB}">
      <dgm:prSet/>
      <dgm:spPr/>
      <dgm:t>
        <a:bodyPr/>
        <a:lstStyle/>
        <a:p>
          <a:r>
            <a:rPr lang="ru-RU" dirty="0" smtClean="0"/>
            <a:t>Участие в заседаниях Управляющего</a:t>
          </a:r>
        </a:p>
        <a:p>
          <a:r>
            <a:rPr lang="ru-RU" dirty="0" smtClean="0"/>
            <a:t> совета</a:t>
          </a:r>
          <a:endParaRPr lang="ru-RU" dirty="0"/>
        </a:p>
      </dgm:t>
    </dgm:pt>
    <dgm:pt modelId="{1F0F75D7-D84D-464D-A95B-F6B679BBA11D}" type="parTrans" cxnId="{2946A1A3-7FC2-44D1-8DA6-87C515AEC7DE}">
      <dgm:prSet/>
      <dgm:spPr/>
      <dgm:t>
        <a:bodyPr/>
        <a:lstStyle/>
        <a:p>
          <a:endParaRPr lang="ru-RU"/>
        </a:p>
      </dgm:t>
    </dgm:pt>
    <dgm:pt modelId="{2A495535-64ED-4D31-B752-3072E979A0C6}" type="sibTrans" cxnId="{2946A1A3-7FC2-44D1-8DA6-87C515AEC7DE}">
      <dgm:prSet/>
      <dgm:spPr/>
      <dgm:t>
        <a:bodyPr/>
        <a:lstStyle/>
        <a:p>
          <a:endParaRPr lang="ru-RU"/>
        </a:p>
      </dgm:t>
    </dgm:pt>
    <dgm:pt modelId="{3162F4BC-965C-4245-B3B0-429B3E3E7158}">
      <dgm:prSet/>
      <dgm:spPr/>
      <dgm:t>
        <a:bodyPr/>
        <a:lstStyle/>
        <a:p>
          <a:r>
            <a:rPr lang="ru-RU" dirty="0" smtClean="0"/>
            <a:t>Охрана труда</a:t>
          </a:r>
          <a:endParaRPr lang="ru-RU" dirty="0"/>
        </a:p>
      </dgm:t>
    </dgm:pt>
    <dgm:pt modelId="{AC153740-3733-4DDD-B53D-8DFAB57BE8A0}" type="parTrans" cxnId="{C5F0A446-920B-4753-9E55-22FA363CF642}">
      <dgm:prSet/>
      <dgm:spPr/>
      <dgm:t>
        <a:bodyPr/>
        <a:lstStyle/>
        <a:p>
          <a:endParaRPr lang="ru-RU"/>
        </a:p>
      </dgm:t>
    </dgm:pt>
    <dgm:pt modelId="{E8594679-66BE-415A-82F0-0921D5F772A4}" type="sibTrans" cxnId="{C5F0A446-920B-4753-9E55-22FA363CF642}">
      <dgm:prSet/>
      <dgm:spPr/>
      <dgm:t>
        <a:bodyPr/>
        <a:lstStyle/>
        <a:p>
          <a:endParaRPr lang="ru-RU"/>
        </a:p>
      </dgm:t>
    </dgm:pt>
    <dgm:pt modelId="{8FEC72D6-DEBA-47AE-8EC6-0EE34C61526E}" type="pres">
      <dgm:prSet presAssocID="{04F222C9-B7A4-4729-BD64-9FC094D857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F9CEDE-6ADE-4307-BB50-948EB22BC7E8}" type="pres">
      <dgm:prSet presAssocID="{25E56348-2C82-4A7A-97D2-A3D04F874F7B}" presName="hierRoot1" presStyleCnt="0">
        <dgm:presLayoutVars>
          <dgm:hierBranch val="init"/>
        </dgm:presLayoutVars>
      </dgm:prSet>
      <dgm:spPr/>
    </dgm:pt>
    <dgm:pt modelId="{447D65D0-6348-425E-844E-68FFC61DB287}" type="pres">
      <dgm:prSet presAssocID="{25E56348-2C82-4A7A-97D2-A3D04F874F7B}" presName="rootComposite1" presStyleCnt="0"/>
      <dgm:spPr/>
    </dgm:pt>
    <dgm:pt modelId="{B211116C-5AAB-4624-8F1B-96BC5F33644E}" type="pres">
      <dgm:prSet presAssocID="{25E56348-2C82-4A7A-97D2-A3D04F874F7B}" presName="rootText1" presStyleLbl="node0" presStyleIdx="0" presStyleCnt="1" custScaleX="306406" custScaleY="133528" custLinFactNeighborX="792" custLinFactNeighborY="-85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A7AE2-33E5-4B5C-A6E7-533A5B2AA65F}" type="pres">
      <dgm:prSet presAssocID="{25E56348-2C82-4A7A-97D2-A3D04F874F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D931852-6E36-4361-9EBF-E18283EF5E02}" type="pres">
      <dgm:prSet presAssocID="{25E56348-2C82-4A7A-97D2-A3D04F874F7B}" presName="hierChild2" presStyleCnt="0"/>
      <dgm:spPr/>
    </dgm:pt>
    <dgm:pt modelId="{C8A23A5D-9B20-4DF6-9B4F-041A10E8C91B}" type="pres">
      <dgm:prSet presAssocID="{26C44BEC-9E64-4011-8987-027BC97E11FE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B59E26D-2005-484E-BDDA-0D5FF239EFBF}" type="pres">
      <dgm:prSet presAssocID="{EFC1C050-33F0-4C4D-82DD-FCD1E7F0961E}" presName="hierRoot2" presStyleCnt="0">
        <dgm:presLayoutVars>
          <dgm:hierBranch val="init"/>
        </dgm:presLayoutVars>
      </dgm:prSet>
      <dgm:spPr/>
    </dgm:pt>
    <dgm:pt modelId="{83FCCA25-FCA7-4C4F-97DD-1B5922CC0412}" type="pres">
      <dgm:prSet presAssocID="{EFC1C050-33F0-4C4D-82DD-FCD1E7F0961E}" presName="rootComposite" presStyleCnt="0"/>
      <dgm:spPr/>
    </dgm:pt>
    <dgm:pt modelId="{9CED8695-4F57-4BFB-908C-6D3138CE8BD5}" type="pres">
      <dgm:prSet presAssocID="{EFC1C050-33F0-4C4D-82DD-FCD1E7F0961E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5D0CA-B22F-453F-9D89-C1ECFE70C96A}" type="pres">
      <dgm:prSet presAssocID="{EFC1C050-33F0-4C4D-82DD-FCD1E7F0961E}" presName="rootConnector" presStyleLbl="node2" presStyleIdx="0" presStyleCnt="5"/>
      <dgm:spPr/>
      <dgm:t>
        <a:bodyPr/>
        <a:lstStyle/>
        <a:p>
          <a:endParaRPr lang="ru-RU"/>
        </a:p>
      </dgm:t>
    </dgm:pt>
    <dgm:pt modelId="{A9ECEA93-7431-43F6-A3B0-35A550413720}" type="pres">
      <dgm:prSet presAssocID="{EFC1C050-33F0-4C4D-82DD-FCD1E7F0961E}" presName="hierChild4" presStyleCnt="0"/>
      <dgm:spPr/>
    </dgm:pt>
    <dgm:pt modelId="{2E3934E0-53F0-4716-AFC4-6AC9D5A9D58E}" type="pres">
      <dgm:prSet presAssocID="{EFC1C050-33F0-4C4D-82DD-FCD1E7F0961E}" presName="hierChild5" presStyleCnt="0"/>
      <dgm:spPr/>
    </dgm:pt>
    <dgm:pt modelId="{833CAB76-3DF3-4885-BFB3-5B09670EB438}" type="pres">
      <dgm:prSet presAssocID="{1D2614CF-2569-44E1-A2EC-60080950CC58}" presName="Name37" presStyleLbl="parChTrans1D2" presStyleIdx="1" presStyleCnt="5"/>
      <dgm:spPr/>
      <dgm:t>
        <a:bodyPr/>
        <a:lstStyle/>
        <a:p>
          <a:endParaRPr lang="ru-RU"/>
        </a:p>
      </dgm:t>
    </dgm:pt>
    <dgm:pt modelId="{C493690D-71D4-4DFF-87ED-05A7916F506D}" type="pres">
      <dgm:prSet presAssocID="{5035D6CD-BA61-4104-94E5-5D28ADF2C544}" presName="hierRoot2" presStyleCnt="0">
        <dgm:presLayoutVars>
          <dgm:hierBranch val="init"/>
        </dgm:presLayoutVars>
      </dgm:prSet>
      <dgm:spPr/>
    </dgm:pt>
    <dgm:pt modelId="{996590DB-4933-4640-8E2F-6DD38345CF0C}" type="pres">
      <dgm:prSet presAssocID="{5035D6CD-BA61-4104-94E5-5D28ADF2C544}" presName="rootComposite" presStyleCnt="0"/>
      <dgm:spPr/>
    </dgm:pt>
    <dgm:pt modelId="{36C84B85-83BA-4CBA-8E3C-E27590771035}" type="pres">
      <dgm:prSet presAssocID="{5035D6CD-BA61-4104-94E5-5D28ADF2C544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93F35C-CF10-4F72-9CAD-B6EE4F063237}" type="pres">
      <dgm:prSet presAssocID="{5035D6CD-BA61-4104-94E5-5D28ADF2C544}" presName="rootConnector" presStyleLbl="node2" presStyleIdx="1" presStyleCnt="5"/>
      <dgm:spPr/>
      <dgm:t>
        <a:bodyPr/>
        <a:lstStyle/>
        <a:p>
          <a:endParaRPr lang="ru-RU"/>
        </a:p>
      </dgm:t>
    </dgm:pt>
    <dgm:pt modelId="{2EA843B6-C334-400B-B4C1-16D887735B69}" type="pres">
      <dgm:prSet presAssocID="{5035D6CD-BA61-4104-94E5-5D28ADF2C544}" presName="hierChild4" presStyleCnt="0"/>
      <dgm:spPr/>
    </dgm:pt>
    <dgm:pt modelId="{24DE56F2-1774-4852-ADB2-104C47B2DF13}" type="pres">
      <dgm:prSet presAssocID="{5035D6CD-BA61-4104-94E5-5D28ADF2C544}" presName="hierChild5" presStyleCnt="0"/>
      <dgm:spPr/>
    </dgm:pt>
    <dgm:pt modelId="{5CF280B8-7E60-4996-8615-33118407921E}" type="pres">
      <dgm:prSet presAssocID="{BB33C911-6CB5-459C-BC33-8C490F8C5E1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C6EC8F82-4257-4A1E-89FE-E6EB5809387E}" type="pres">
      <dgm:prSet presAssocID="{9B7EDDA6-FF77-45C9-B6D9-EB6DDE33A344}" presName="hierRoot2" presStyleCnt="0">
        <dgm:presLayoutVars>
          <dgm:hierBranch val="init"/>
        </dgm:presLayoutVars>
      </dgm:prSet>
      <dgm:spPr/>
    </dgm:pt>
    <dgm:pt modelId="{1D96EDF0-7F11-4BA2-A4F1-DCD40D2A2F25}" type="pres">
      <dgm:prSet presAssocID="{9B7EDDA6-FF77-45C9-B6D9-EB6DDE33A344}" presName="rootComposite" presStyleCnt="0"/>
      <dgm:spPr/>
    </dgm:pt>
    <dgm:pt modelId="{AA8F34F9-26CB-4ADF-8D89-FB4EC9681F97}" type="pres">
      <dgm:prSet presAssocID="{9B7EDDA6-FF77-45C9-B6D9-EB6DDE33A34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E3C99-3C2D-4DB4-B6C1-261023880268}" type="pres">
      <dgm:prSet presAssocID="{9B7EDDA6-FF77-45C9-B6D9-EB6DDE33A344}" presName="rootConnector" presStyleLbl="node2" presStyleIdx="2" presStyleCnt="5"/>
      <dgm:spPr/>
      <dgm:t>
        <a:bodyPr/>
        <a:lstStyle/>
        <a:p>
          <a:endParaRPr lang="ru-RU"/>
        </a:p>
      </dgm:t>
    </dgm:pt>
    <dgm:pt modelId="{61C6CCD2-D266-4ADB-AE0B-88B3618DEBED}" type="pres">
      <dgm:prSet presAssocID="{9B7EDDA6-FF77-45C9-B6D9-EB6DDE33A344}" presName="hierChild4" presStyleCnt="0"/>
      <dgm:spPr/>
    </dgm:pt>
    <dgm:pt modelId="{CC6DEA6E-020E-4187-9C2F-C1FC475EAE6D}" type="pres">
      <dgm:prSet presAssocID="{9B7EDDA6-FF77-45C9-B6D9-EB6DDE33A344}" presName="hierChild5" presStyleCnt="0"/>
      <dgm:spPr/>
    </dgm:pt>
    <dgm:pt modelId="{B1CAE105-5A8E-495E-AF07-242A87666FDB}" type="pres">
      <dgm:prSet presAssocID="{1F0F75D7-D84D-464D-A95B-F6B679BBA11D}" presName="Name37" presStyleLbl="parChTrans1D2" presStyleIdx="3" presStyleCnt="5"/>
      <dgm:spPr/>
      <dgm:t>
        <a:bodyPr/>
        <a:lstStyle/>
        <a:p>
          <a:endParaRPr lang="ru-RU"/>
        </a:p>
      </dgm:t>
    </dgm:pt>
    <dgm:pt modelId="{9D04CF32-8ACD-47D7-9EAC-124A2E72A397}" type="pres">
      <dgm:prSet presAssocID="{B8186340-B433-4152-BC90-035322B1C7EB}" presName="hierRoot2" presStyleCnt="0">
        <dgm:presLayoutVars>
          <dgm:hierBranch val="init"/>
        </dgm:presLayoutVars>
      </dgm:prSet>
      <dgm:spPr/>
    </dgm:pt>
    <dgm:pt modelId="{7A1052B6-D949-461F-83EE-5EF16290E1FD}" type="pres">
      <dgm:prSet presAssocID="{B8186340-B433-4152-BC90-035322B1C7EB}" presName="rootComposite" presStyleCnt="0"/>
      <dgm:spPr/>
    </dgm:pt>
    <dgm:pt modelId="{88C41831-1488-4244-958F-B176D8A28654}" type="pres">
      <dgm:prSet presAssocID="{B8186340-B433-4152-BC90-035322B1C7E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2865E-FD5C-4A51-BE70-6C7FE023A495}" type="pres">
      <dgm:prSet presAssocID="{B8186340-B433-4152-BC90-035322B1C7EB}" presName="rootConnector" presStyleLbl="node2" presStyleIdx="3" presStyleCnt="5"/>
      <dgm:spPr/>
      <dgm:t>
        <a:bodyPr/>
        <a:lstStyle/>
        <a:p>
          <a:endParaRPr lang="ru-RU"/>
        </a:p>
      </dgm:t>
    </dgm:pt>
    <dgm:pt modelId="{5846ABF5-0F1B-45FD-96FB-C23B99BDAD57}" type="pres">
      <dgm:prSet presAssocID="{B8186340-B433-4152-BC90-035322B1C7EB}" presName="hierChild4" presStyleCnt="0"/>
      <dgm:spPr/>
    </dgm:pt>
    <dgm:pt modelId="{B0F1BE0B-CB27-460E-96F8-E85826CB1CC4}" type="pres">
      <dgm:prSet presAssocID="{B8186340-B433-4152-BC90-035322B1C7EB}" presName="hierChild5" presStyleCnt="0"/>
      <dgm:spPr/>
    </dgm:pt>
    <dgm:pt modelId="{5AEC80A4-D41A-47C4-9D73-2A3E30C00F63}" type="pres">
      <dgm:prSet presAssocID="{AC153740-3733-4DDD-B53D-8DFAB57BE8A0}" presName="Name37" presStyleLbl="parChTrans1D2" presStyleIdx="4" presStyleCnt="5"/>
      <dgm:spPr/>
      <dgm:t>
        <a:bodyPr/>
        <a:lstStyle/>
        <a:p>
          <a:endParaRPr lang="ru-RU"/>
        </a:p>
      </dgm:t>
    </dgm:pt>
    <dgm:pt modelId="{119385D3-A2EF-49F4-B523-1008B13E5C4A}" type="pres">
      <dgm:prSet presAssocID="{3162F4BC-965C-4245-B3B0-429B3E3E7158}" presName="hierRoot2" presStyleCnt="0">
        <dgm:presLayoutVars>
          <dgm:hierBranch val="init"/>
        </dgm:presLayoutVars>
      </dgm:prSet>
      <dgm:spPr/>
    </dgm:pt>
    <dgm:pt modelId="{58D2C577-A1AB-49AC-8DB6-39EE828FDCF9}" type="pres">
      <dgm:prSet presAssocID="{3162F4BC-965C-4245-B3B0-429B3E3E7158}" presName="rootComposite" presStyleCnt="0"/>
      <dgm:spPr/>
    </dgm:pt>
    <dgm:pt modelId="{ACEE9CFE-F869-44E0-BB8D-5362F7350261}" type="pres">
      <dgm:prSet presAssocID="{3162F4BC-965C-4245-B3B0-429B3E3E715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70056-AD1E-40D2-A8B2-A86B16FEB5A0}" type="pres">
      <dgm:prSet presAssocID="{3162F4BC-965C-4245-B3B0-429B3E3E7158}" presName="rootConnector" presStyleLbl="node2" presStyleIdx="4" presStyleCnt="5"/>
      <dgm:spPr/>
      <dgm:t>
        <a:bodyPr/>
        <a:lstStyle/>
        <a:p>
          <a:endParaRPr lang="ru-RU"/>
        </a:p>
      </dgm:t>
    </dgm:pt>
    <dgm:pt modelId="{384A9A11-57BC-43B5-AADA-CE28D4CCA962}" type="pres">
      <dgm:prSet presAssocID="{3162F4BC-965C-4245-B3B0-429B3E3E7158}" presName="hierChild4" presStyleCnt="0"/>
      <dgm:spPr/>
    </dgm:pt>
    <dgm:pt modelId="{BD2540FE-805B-4FF1-9ABC-6D2EFC8FD56A}" type="pres">
      <dgm:prSet presAssocID="{3162F4BC-965C-4245-B3B0-429B3E3E7158}" presName="hierChild5" presStyleCnt="0"/>
      <dgm:spPr/>
    </dgm:pt>
    <dgm:pt modelId="{8434752C-3CD6-436F-9708-71421EB747E3}" type="pres">
      <dgm:prSet presAssocID="{25E56348-2C82-4A7A-97D2-A3D04F874F7B}" presName="hierChild3" presStyleCnt="0"/>
      <dgm:spPr/>
    </dgm:pt>
  </dgm:ptLst>
  <dgm:cxnLst>
    <dgm:cxn modelId="{1BC6483B-816F-4D48-B97F-F35FF569800C}" type="presOf" srcId="{25E56348-2C82-4A7A-97D2-A3D04F874F7B}" destId="{B211116C-5AAB-4624-8F1B-96BC5F33644E}" srcOrd="0" destOrd="0" presId="urn:microsoft.com/office/officeart/2005/8/layout/orgChart1"/>
    <dgm:cxn modelId="{57B6FD41-4640-4686-9D73-5C8BE8D70200}" srcId="{04F222C9-B7A4-4729-BD64-9FC094D8572C}" destId="{25E56348-2C82-4A7A-97D2-A3D04F874F7B}" srcOrd="0" destOrd="0" parTransId="{93B94DFC-6020-4F94-9128-2C671E0F986D}" sibTransId="{BCC2B9D1-AB54-447D-BBB0-3379B76577FF}"/>
    <dgm:cxn modelId="{592659E6-09CA-43E4-971D-77DE5CB81DA7}" type="presOf" srcId="{04F222C9-B7A4-4729-BD64-9FC094D8572C}" destId="{8FEC72D6-DEBA-47AE-8EC6-0EE34C61526E}" srcOrd="0" destOrd="0" presId="urn:microsoft.com/office/officeart/2005/8/layout/orgChart1"/>
    <dgm:cxn modelId="{DEA62AB7-7341-4DCE-BE77-C625049F5F85}" type="presOf" srcId="{26C44BEC-9E64-4011-8987-027BC97E11FE}" destId="{C8A23A5D-9B20-4DF6-9B4F-041A10E8C91B}" srcOrd="0" destOrd="0" presId="urn:microsoft.com/office/officeart/2005/8/layout/orgChart1"/>
    <dgm:cxn modelId="{EDCE5B62-4390-4807-B5C1-6279BC74D6FB}" type="presOf" srcId="{5035D6CD-BA61-4104-94E5-5D28ADF2C544}" destId="{36C84B85-83BA-4CBA-8E3C-E27590771035}" srcOrd="0" destOrd="0" presId="urn:microsoft.com/office/officeart/2005/8/layout/orgChart1"/>
    <dgm:cxn modelId="{6301D7B1-E750-4C94-9651-88B3E0A34797}" type="presOf" srcId="{9B7EDDA6-FF77-45C9-B6D9-EB6DDE33A344}" destId="{1B1E3C99-3C2D-4DB4-B6C1-261023880268}" srcOrd="1" destOrd="0" presId="urn:microsoft.com/office/officeart/2005/8/layout/orgChart1"/>
    <dgm:cxn modelId="{51DA90B2-D6C0-430D-A69F-2DBC606F5BAC}" srcId="{25E56348-2C82-4A7A-97D2-A3D04F874F7B}" destId="{EFC1C050-33F0-4C4D-82DD-FCD1E7F0961E}" srcOrd="0" destOrd="0" parTransId="{26C44BEC-9E64-4011-8987-027BC97E11FE}" sibTransId="{3C5F42B4-C0B9-4208-B2A8-D09837F1DFF9}"/>
    <dgm:cxn modelId="{EA484B60-7314-4884-8002-DEF0254D4B6A}" type="presOf" srcId="{25E56348-2C82-4A7A-97D2-A3D04F874F7B}" destId="{3B1A7AE2-33E5-4B5C-A6E7-533A5B2AA65F}" srcOrd="1" destOrd="0" presId="urn:microsoft.com/office/officeart/2005/8/layout/orgChart1"/>
    <dgm:cxn modelId="{72C62711-7E10-4537-BE95-F4C74FF5A53E}" type="presOf" srcId="{B8186340-B433-4152-BC90-035322B1C7EB}" destId="{12A2865E-FD5C-4A51-BE70-6C7FE023A495}" srcOrd="1" destOrd="0" presId="urn:microsoft.com/office/officeart/2005/8/layout/orgChart1"/>
    <dgm:cxn modelId="{74C89293-9887-473B-9B88-0FA031061292}" type="presOf" srcId="{EFC1C050-33F0-4C4D-82DD-FCD1E7F0961E}" destId="{9CED8695-4F57-4BFB-908C-6D3138CE8BD5}" srcOrd="0" destOrd="0" presId="urn:microsoft.com/office/officeart/2005/8/layout/orgChart1"/>
    <dgm:cxn modelId="{2946A1A3-7FC2-44D1-8DA6-87C515AEC7DE}" srcId="{25E56348-2C82-4A7A-97D2-A3D04F874F7B}" destId="{B8186340-B433-4152-BC90-035322B1C7EB}" srcOrd="3" destOrd="0" parTransId="{1F0F75D7-D84D-464D-A95B-F6B679BBA11D}" sibTransId="{2A495535-64ED-4D31-B752-3072E979A0C6}"/>
    <dgm:cxn modelId="{FE2A46F3-E8DF-4861-A6E2-EA489D553187}" type="presOf" srcId="{B8186340-B433-4152-BC90-035322B1C7EB}" destId="{88C41831-1488-4244-958F-B176D8A28654}" srcOrd="0" destOrd="0" presId="urn:microsoft.com/office/officeart/2005/8/layout/orgChart1"/>
    <dgm:cxn modelId="{CB7AF763-5C1C-4337-A471-C766145A5F76}" type="presOf" srcId="{3162F4BC-965C-4245-B3B0-429B3E3E7158}" destId="{F3B70056-AD1E-40D2-A8B2-A86B16FEB5A0}" srcOrd="1" destOrd="0" presId="urn:microsoft.com/office/officeart/2005/8/layout/orgChart1"/>
    <dgm:cxn modelId="{C5F0A446-920B-4753-9E55-22FA363CF642}" srcId="{25E56348-2C82-4A7A-97D2-A3D04F874F7B}" destId="{3162F4BC-965C-4245-B3B0-429B3E3E7158}" srcOrd="4" destOrd="0" parTransId="{AC153740-3733-4DDD-B53D-8DFAB57BE8A0}" sibTransId="{E8594679-66BE-415A-82F0-0921D5F772A4}"/>
    <dgm:cxn modelId="{11DC4B28-AF93-402C-9575-A5CE1C75CDD5}" type="presOf" srcId="{AC153740-3733-4DDD-B53D-8DFAB57BE8A0}" destId="{5AEC80A4-D41A-47C4-9D73-2A3E30C00F63}" srcOrd="0" destOrd="0" presId="urn:microsoft.com/office/officeart/2005/8/layout/orgChart1"/>
    <dgm:cxn modelId="{065FF350-9CD4-40AE-A4A9-A745AD196246}" srcId="{25E56348-2C82-4A7A-97D2-A3D04F874F7B}" destId="{9B7EDDA6-FF77-45C9-B6D9-EB6DDE33A344}" srcOrd="2" destOrd="0" parTransId="{BB33C911-6CB5-459C-BC33-8C490F8C5E12}" sibTransId="{5A9D434E-BA9C-485D-8C62-F15060F3F88F}"/>
    <dgm:cxn modelId="{DC407F9B-DFCE-4D11-A9A5-FA90F9B4B651}" type="presOf" srcId="{5035D6CD-BA61-4104-94E5-5D28ADF2C544}" destId="{CA93F35C-CF10-4F72-9CAD-B6EE4F063237}" srcOrd="1" destOrd="0" presId="urn:microsoft.com/office/officeart/2005/8/layout/orgChart1"/>
    <dgm:cxn modelId="{E840415C-FCF1-495E-A22C-A4806E910C52}" type="presOf" srcId="{1F0F75D7-D84D-464D-A95B-F6B679BBA11D}" destId="{B1CAE105-5A8E-495E-AF07-242A87666FDB}" srcOrd="0" destOrd="0" presId="urn:microsoft.com/office/officeart/2005/8/layout/orgChart1"/>
    <dgm:cxn modelId="{A0B7C0C2-69D9-4009-BFC5-B0675A501790}" type="presOf" srcId="{9B7EDDA6-FF77-45C9-B6D9-EB6DDE33A344}" destId="{AA8F34F9-26CB-4ADF-8D89-FB4EC9681F97}" srcOrd="0" destOrd="0" presId="urn:microsoft.com/office/officeart/2005/8/layout/orgChart1"/>
    <dgm:cxn modelId="{20FB34FC-D690-4D91-AC49-81FCD2179701}" type="presOf" srcId="{3162F4BC-965C-4245-B3B0-429B3E3E7158}" destId="{ACEE9CFE-F869-44E0-BB8D-5362F7350261}" srcOrd="0" destOrd="0" presId="urn:microsoft.com/office/officeart/2005/8/layout/orgChart1"/>
    <dgm:cxn modelId="{D92F3931-4F1B-44DD-B978-08F7A315926E}" type="presOf" srcId="{BB33C911-6CB5-459C-BC33-8C490F8C5E12}" destId="{5CF280B8-7E60-4996-8615-33118407921E}" srcOrd="0" destOrd="0" presId="urn:microsoft.com/office/officeart/2005/8/layout/orgChart1"/>
    <dgm:cxn modelId="{0DEB34D2-AD85-403B-92E5-10E391B4F3C2}" type="presOf" srcId="{1D2614CF-2569-44E1-A2EC-60080950CC58}" destId="{833CAB76-3DF3-4885-BFB3-5B09670EB438}" srcOrd="0" destOrd="0" presId="urn:microsoft.com/office/officeart/2005/8/layout/orgChart1"/>
    <dgm:cxn modelId="{F9BDDEA6-891A-473F-B983-5B8BF1B79B9B}" type="presOf" srcId="{EFC1C050-33F0-4C4D-82DD-FCD1E7F0961E}" destId="{F595D0CA-B22F-453F-9D89-C1ECFE70C96A}" srcOrd="1" destOrd="0" presId="urn:microsoft.com/office/officeart/2005/8/layout/orgChart1"/>
    <dgm:cxn modelId="{8A4FBDB1-B7F9-4BE2-AB14-8C72FE523B79}" srcId="{25E56348-2C82-4A7A-97D2-A3D04F874F7B}" destId="{5035D6CD-BA61-4104-94E5-5D28ADF2C544}" srcOrd="1" destOrd="0" parTransId="{1D2614CF-2569-44E1-A2EC-60080950CC58}" sibTransId="{A3217E55-87C5-48CD-B2A3-16A8FDFD9613}"/>
    <dgm:cxn modelId="{0AAB5DFD-B566-4504-B67D-E625911D25AC}" type="presParOf" srcId="{8FEC72D6-DEBA-47AE-8EC6-0EE34C61526E}" destId="{82F9CEDE-6ADE-4307-BB50-948EB22BC7E8}" srcOrd="0" destOrd="0" presId="urn:microsoft.com/office/officeart/2005/8/layout/orgChart1"/>
    <dgm:cxn modelId="{17CE99DB-60F4-4C48-B2F5-5DBFFEF3B299}" type="presParOf" srcId="{82F9CEDE-6ADE-4307-BB50-948EB22BC7E8}" destId="{447D65D0-6348-425E-844E-68FFC61DB287}" srcOrd="0" destOrd="0" presId="urn:microsoft.com/office/officeart/2005/8/layout/orgChart1"/>
    <dgm:cxn modelId="{AC4089C8-CF94-48E6-B6C0-93D23AD9B8E0}" type="presParOf" srcId="{447D65D0-6348-425E-844E-68FFC61DB287}" destId="{B211116C-5AAB-4624-8F1B-96BC5F33644E}" srcOrd="0" destOrd="0" presId="urn:microsoft.com/office/officeart/2005/8/layout/orgChart1"/>
    <dgm:cxn modelId="{566373C8-49EE-44E1-B8CC-FFC72B6172C8}" type="presParOf" srcId="{447D65D0-6348-425E-844E-68FFC61DB287}" destId="{3B1A7AE2-33E5-4B5C-A6E7-533A5B2AA65F}" srcOrd="1" destOrd="0" presId="urn:microsoft.com/office/officeart/2005/8/layout/orgChart1"/>
    <dgm:cxn modelId="{DF32AC9A-C46D-4E77-80EB-7EEBCEDB6E1B}" type="presParOf" srcId="{82F9CEDE-6ADE-4307-BB50-948EB22BC7E8}" destId="{7D931852-6E36-4361-9EBF-E18283EF5E02}" srcOrd="1" destOrd="0" presId="urn:microsoft.com/office/officeart/2005/8/layout/orgChart1"/>
    <dgm:cxn modelId="{BF744E87-172C-4BC4-B690-BDCBC1DBFD85}" type="presParOf" srcId="{7D931852-6E36-4361-9EBF-E18283EF5E02}" destId="{C8A23A5D-9B20-4DF6-9B4F-041A10E8C91B}" srcOrd="0" destOrd="0" presId="urn:microsoft.com/office/officeart/2005/8/layout/orgChart1"/>
    <dgm:cxn modelId="{DA079258-2623-469E-B317-F5D644F39312}" type="presParOf" srcId="{7D931852-6E36-4361-9EBF-E18283EF5E02}" destId="{1B59E26D-2005-484E-BDDA-0D5FF239EFBF}" srcOrd="1" destOrd="0" presId="urn:microsoft.com/office/officeart/2005/8/layout/orgChart1"/>
    <dgm:cxn modelId="{A7599EEA-BFEA-4CC7-9C57-7BFBD236DE22}" type="presParOf" srcId="{1B59E26D-2005-484E-BDDA-0D5FF239EFBF}" destId="{83FCCA25-FCA7-4C4F-97DD-1B5922CC0412}" srcOrd="0" destOrd="0" presId="urn:microsoft.com/office/officeart/2005/8/layout/orgChart1"/>
    <dgm:cxn modelId="{F488C16A-F960-4005-A41C-3AFC25E03672}" type="presParOf" srcId="{83FCCA25-FCA7-4C4F-97DD-1B5922CC0412}" destId="{9CED8695-4F57-4BFB-908C-6D3138CE8BD5}" srcOrd="0" destOrd="0" presId="urn:microsoft.com/office/officeart/2005/8/layout/orgChart1"/>
    <dgm:cxn modelId="{BB12A9BF-0552-4B2E-BF57-FF1AC51B54FC}" type="presParOf" srcId="{83FCCA25-FCA7-4C4F-97DD-1B5922CC0412}" destId="{F595D0CA-B22F-453F-9D89-C1ECFE70C96A}" srcOrd="1" destOrd="0" presId="urn:microsoft.com/office/officeart/2005/8/layout/orgChart1"/>
    <dgm:cxn modelId="{54B97FE9-32B5-404C-964C-B4CB26444AB0}" type="presParOf" srcId="{1B59E26D-2005-484E-BDDA-0D5FF239EFBF}" destId="{A9ECEA93-7431-43F6-A3B0-35A550413720}" srcOrd="1" destOrd="0" presId="urn:microsoft.com/office/officeart/2005/8/layout/orgChart1"/>
    <dgm:cxn modelId="{8B8278BA-426D-4DA1-97F4-7E6B0744CED1}" type="presParOf" srcId="{1B59E26D-2005-484E-BDDA-0D5FF239EFBF}" destId="{2E3934E0-53F0-4716-AFC4-6AC9D5A9D58E}" srcOrd="2" destOrd="0" presId="urn:microsoft.com/office/officeart/2005/8/layout/orgChart1"/>
    <dgm:cxn modelId="{A93A6A62-0845-43AF-A612-BC163C0501C2}" type="presParOf" srcId="{7D931852-6E36-4361-9EBF-E18283EF5E02}" destId="{833CAB76-3DF3-4885-BFB3-5B09670EB438}" srcOrd="2" destOrd="0" presId="urn:microsoft.com/office/officeart/2005/8/layout/orgChart1"/>
    <dgm:cxn modelId="{1344A5F5-1E8F-4217-939F-571EA11EEBB3}" type="presParOf" srcId="{7D931852-6E36-4361-9EBF-E18283EF5E02}" destId="{C493690D-71D4-4DFF-87ED-05A7916F506D}" srcOrd="3" destOrd="0" presId="urn:microsoft.com/office/officeart/2005/8/layout/orgChart1"/>
    <dgm:cxn modelId="{AE5B2723-26AF-45D7-94CF-457D0C336EAA}" type="presParOf" srcId="{C493690D-71D4-4DFF-87ED-05A7916F506D}" destId="{996590DB-4933-4640-8E2F-6DD38345CF0C}" srcOrd="0" destOrd="0" presId="urn:microsoft.com/office/officeart/2005/8/layout/orgChart1"/>
    <dgm:cxn modelId="{B790C07B-C09C-4B71-9384-0EA7745CA412}" type="presParOf" srcId="{996590DB-4933-4640-8E2F-6DD38345CF0C}" destId="{36C84B85-83BA-4CBA-8E3C-E27590771035}" srcOrd="0" destOrd="0" presId="urn:microsoft.com/office/officeart/2005/8/layout/orgChart1"/>
    <dgm:cxn modelId="{B25CEC8C-28B3-435D-9213-C3B8E8259D87}" type="presParOf" srcId="{996590DB-4933-4640-8E2F-6DD38345CF0C}" destId="{CA93F35C-CF10-4F72-9CAD-B6EE4F063237}" srcOrd="1" destOrd="0" presId="urn:microsoft.com/office/officeart/2005/8/layout/orgChart1"/>
    <dgm:cxn modelId="{E4ADDA12-E584-48CE-B652-C5BF70929E26}" type="presParOf" srcId="{C493690D-71D4-4DFF-87ED-05A7916F506D}" destId="{2EA843B6-C334-400B-B4C1-16D887735B69}" srcOrd="1" destOrd="0" presId="urn:microsoft.com/office/officeart/2005/8/layout/orgChart1"/>
    <dgm:cxn modelId="{B7EAF3B2-EEA0-4875-B7A2-E140076436A6}" type="presParOf" srcId="{C493690D-71D4-4DFF-87ED-05A7916F506D}" destId="{24DE56F2-1774-4852-ADB2-104C47B2DF13}" srcOrd="2" destOrd="0" presId="urn:microsoft.com/office/officeart/2005/8/layout/orgChart1"/>
    <dgm:cxn modelId="{6AEFDCA2-9991-43B5-91F3-4409DE1D59A8}" type="presParOf" srcId="{7D931852-6E36-4361-9EBF-E18283EF5E02}" destId="{5CF280B8-7E60-4996-8615-33118407921E}" srcOrd="4" destOrd="0" presId="urn:microsoft.com/office/officeart/2005/8/layout/orgChart1"/>
    <dgm:cxn modelId="{EBF10676-13C6-4E79-84C3-DAD0BE273519}" type="presParOf" srcId="{7D931852-6E36-4361-9EBF-E18283EF5E02}" destId="{C6EC8F82-4257-4A1E-89FE-E6EB5809387E}" srcOrd="5" destOrd="0" presId="urn:microsoft.com/office/officeart/2005/8/layout/orgChart1"/>
    <dgm:cxn modelId="{D94880B1-4C8D-4495-B9A2-CC65039A8F9E}" type="presParOf" srcId="{C6EC8F82-4257-4A1E-89FE-E6EB5809387E}" destId="{1D96EDF0-7F11-4BA2-A4F1-DCD40D2A2F25}" srcOrd="0" destOrd="0" presId="urn:microsoft.com/office/officeart/2005/8/layout/orgChart1"/>
    <dgm:cxn modelId="{C4B5EA79-49D6-40BC-A6BE-98E6DA61AC44}" type="presParOf" srcId="{1D96EDF0-7F11-4BA2-A4F1-DCD40D2A2F25}" destId="{AA8F34F9-26CB-4ADF-8D89-FB4EC9681F97}" srcOrd="0" destOrd="0" presId="urn:microsoft.com/office/officeart/2005/8/layout/orgChart1"/>
    <dgm:cxn modelId="{E16C5398-8D40-4118-904B-22F8B7CE0B9C}" type="presParOf" srcId="{1D96EDF0-7F11-4BA2-A4F1-DCD40D2A2F25}" destId="{1B1E3C99-3C2D-4DB4-B6C1-261023880268}" srcOrd="1" destOrd="0" presId="urn:microsoft.com/office/officeart/2005/8/layout/orgChart1"/>
    <dgm:cxn modelId="{4670BF73-91DD-42BE-B625-AE27F71E89D0}" type="presParOf" srcId="{C6EC8F82-4257-4A1E-89FE-E6EB5809387E}" destId="{61C6CCD2-D266-4ADB-AE0B-88B3618DEBED}" srcOrd="1" destOrd="0" presId="urn:microsoft.com/office/officeart/2005/8/layout/orgChart1"/>
    <dgm:cxn modelId="{B9F5CA30-EEEA-442F-87BB-6A4470911F23}" type="presParOf" srcId="{C6EC8F82-4257-4A1E-89FE-E6EB5809387E}" destId="{CC6DEA6E-020E-4187-9C2F-C1FC475EAE6D}" srcOrd="2" destOrd="0" presId="urn:microsoft.com/office/officeart/2005/8/layout/orgChart1"/>
    <dgm:cxn modelId="{C4078466-AA3B-4BFD-ABB4-DEBF8A667FFD}" type="presParOf" srcId="{7D931852-6E36-4361-9EBF-E18283EF5E02}" destId="{B1CAE105-5A8E-495E-AF07-242A87666FDB}" srcOrd="6" destOrd="0" presId="urn:microsoft.com/office/officeart/2005/8/layout/orgChart1"/>
    <dgm:cxn modelId="{93571C28-DBE3-4BE4-B179-2302E121A8FD}" type="presParOf" srcId="{7D931852-6E36-4361-9EBF-E18283EF5E02}" destId="{9D04CF32-8ACD-47D7-9EAC-124A2E72A397}" srcOrd="7" destOrd="0" presId="urn:microsoft.com/office/officeart/2005/8/layout/orgChart1"/>
    <dgm:cxn modelId="{7677FAE6-097E-4C63-BFF1-88173BB2720E}" type="presParOf" srcId="{9D04CF32-8ACD-47D7-9EAC-124A2E72A397}" destId="{7A1052B6-D949-461F-83EE-5EF16290E1FD}" srcOrd="0" destOrd="0" presId="urn:microsoft.com/office/officeart/2005/8/layout/orgChart1"/>
    <dgm:cxn modelId="{A4FEFBA7-6427-4075-8FE2-63CC9A96D946}" type="presParOf" srcId="{7A1052B6-D949-461F-83EE-5EF16290E1FD}" destId="{88C41831-1488-4244-958F-B176D8A28654}" srcOrd="0" destOrd="0" presId="urn:microsoft.com/office/officeart/2005/8/layout/orgChart1"/>
    <dgm:cxn modelId="{E7BD1853-B0B6-4998-A518-4DAE23260188}" type="presParOf" srcId="{7A1052B6-D949-461F-83EE-5EF16290E1FD}" destId="{12A2865E-FD5C-4A51-BE70-6C7FE023A495}" srcOrd="1" destOrd="0" presId="urn:microsoft.com/office/officeart/2005/8/layout/orgChart1"/>
    <dgm:cxn modelId="{7470506C-E254-496E-9CD3-5465A402583E}" type="presParOf" srcId="{9D04CF32-8ACD-47D7-9EAC-124A2E72A397}" destId="{5846ABF5-0F1B-45FD-96FB-C23B99BDAD57}" srcOrd="1" destOrd="0" presId="urn:microsoft.com/office/officeart/2005/8/layout/orgChart1"/>
    <dgm:cxn modelId="{C9DBB898-B153-462A-8FEE-06BEBB443A63}" type="presParOf" srcId="{9D04CF32-8ACD-47D7-9EAC-124A2E72A397}" destId="{B0F1BE0B-CB27-460E-96F8-E85826CB1CC4}" srcOrd="2" destOrd="0" presId="urn:microsoft.com/office/officeart/2005/8/layout/orgChart1"/>
    <dgm:cxn modelId="{D951C614-C763-4DEE-A202-D348FB1C0C60}" type="presParOf" srcId="{7D931852-6E36-4361-9EBF-E18283EF5E02}" destId="{5AEC80A4-D41A-47C4-9D73-2A3E30C00F63}" srcOrd="8" destOrd="0" presId="urn:microsoft.com/office/officeart/2005/8/layout/orgChart1"/>
    <dgm:cxn modelId="{4DED8806-3CC2-44F3-99E6-79AD6B623C8D}" type="presParOf" srcId="{7D931852-6E36-4361-9EBF-E18283EF5E02}" destId="{119385D3-A2EF-49F4-B523-1008B13E5C4A}" srcOrd="9" destOrd="0" presId="urn:microsoft.com/office/officeart/2005/8/layout/orgChart1"/>
    <dgm:cxn modelId="{3A1E5810-9D7B-4B60-B1A5-9080109A443B}" type="presParOf" srcId="{119385D3-A2EF-49F4-B523-1008B13E5C4A}" destId="{58D2C577-A1AB-49AC-8DB6-39EE828FDCF9}" srcOrd="0" destOrd="0" presId="urn:microsoft.com/office/officeart/2005/8/layout/orgChart1"/>
    <dgm:cxn modelId="{6E640C81-3420-4A8A-828F-4484B802020F}" type="presParOf" srcId="{58D2C577-A1AB-49AC-8DB6-39EE828FDCF9}" destId="{ACEE9CFE-F869-44E0-BB8D-5362F7350261}" srcOrd="0" destOrd="0" presId="urn:microsoft.com/office/officeart/2005/8/layout/orgChart1"/>
    <dgm:cxn modelId="{2E9241AD-9B2D-45B6-98DD-7ED64CC758DC}" type="presParOf" srcId="{58D2C577-A1AB-49AC-8DB6-39EE828FDCF9}" destId="{F3B70056-AD1E-40D2-A8B2-A86B16FEB5A0}" srcOrd="1" destOrd="0" presId="urn:microsoft.com/office/officeart/2005/8/layout/orgChart1"/>
    <dgm:cxn modelId="{92B33ED2-C267-4501-9F21-24D49F6799B2}" type="presParOf" srcId="{119385D3-A2EF-49F4-B523-1008B13E5C4A}" destId="{384A9A11-57BC-43B5-AADA-CE28D4CCA962}" srcOrd="1" destOrd="0" presId="urn:microsoft.com/office/officeart/2005/8/layout/orgChart1"/>
    <dgm:cxn modelId="{3E4665B8-13A0-45B8-88C9-41620AAD1D8E}" type="presParOf" srcId="{119385D3-A2EF-49F4-B523-1008B13E5C4A}" destId="{BD2540FE-805B-4FF1-9ABC-6D2EFC8FD56A}" srcOrd="2" destOrd="0" presId="urn:microsoft.com/office/officeart/2005/8/layout/orgChart1"/>
    <dgm:cxn modelId="{3D19187A-E491-40A3-8BD3-2CCB15E907D1}" type="presParOf" srcId="{82F9CEDE-6ADE-4307-BB50-948EB22BC7E8}" destId="{8434752C-3CD6-436F-9708-71421EB747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D274B-6476-4735-AA22-0E5D5A9297C1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65ACCE-16C8-43A5-809E-0D3E815A9314}">
      <dgm:prSet phldrT="[Текст]"/>
      <dgm:spPr/>
      <dgm:t>
        <a:bodyPr/>
        <a:lstStyle/>
        <a:p>
          <a:r>
            <a:rPr lang="ru-RU" dirty="0" smtClean="0"/>
            <a:t>Материальная помощь</a:t>
          </a:r>
          <a:endParaRPr lang="ru-RU" dirty="0"/>
        </a:p>
      </dgm:t>
    </dgm:pt>
    <dgm:pt modelId="{1946B33A-D6F5-4396-A5B6-4CE3AEBD1C66}" type="parTrans" cxnId="{3574E22B-4AFA-4524-88AE-FCEAE9654CD2}">
      <dgm:prSet/>
      <dgm:spPr/>
      <dgm:t>
        <a:bodyPr/>
        <a:lstStyle/>
        <a:p>
          <a:endParaRPr lang="ru-RU"/>
        </a:p>
      </dgm:t>
    </dgm:pt>
    <dgm:pt modelId="{6266C802-228B-4F4C-B9CC-572E67D1F54D}" type="sibTrans" cxnId="{3574E22B-4AFA-4524-88AE-FCEAE9654CD2}">
      <dgm:prSet/>
      <dgm:spPr/>
      <dgm:t>
        <a:bodyPr/>
        <a:lstStyle/>
        <a:p>
          <a:endParaRPr lang="ru-RU"/>
        </a:p>
      </dgm:t>
    </dgm:pt>
    <dgm:pt modelId="{EC3FD0A7-A18C-4206-A3FB-E93D49A23164}">
      <dgm:prSet phldrT="[Текст]"/>
      <dgm:spPr/>
      <dgm:t>
        <a:bodyPr/>
        <a:lstStyle/>
        <a:p>
          <a:r>
            <a:rPr lang="ru-RU" dirty="0" smtClean="0"/>
            <a:t>Юбилейная дата</a:t>
          </a:r>
          <a:endParaRPr lang="ru-RU" dirty="0"/>
        </a:p>
      </dgm:t>
    </dgm:pt>
    <dgm:pt modelId="{1F5261BC-F80E-4972-9F64-D8336C607C57}" type="parTrans" cxnId="{208C3A18-1261-48FA-AF01-DB7F4CEB44C4}">
      <dgm:prSet/>
      <dgm:spPr/>
      <dgm:t>
        <a:bodyPr/>
        <a:lstStyle/>
        <a:p>
          <a:endParaRPr lang="ru-RU"/>
        </a:p>
      </dgm:t>
    </dgm:pt>
    <dgm:pt modelId="{B805FFB0-ED27-4089-AA8D-B3184D5B4970}" type="sibTrans" cxnId="{208C3A18-1261-48FA-AF01-DB7F4CEB44C4}">
      <dgm:prSet/>
      <dgm:spPr/>
      <dgm:t>
        <a:bodyPr/>
        <a:lstStyle/>
        <a:p>
          <a:endParaRPr lang="ru-RU"/>
        </a:p>
      </dgm:t>
    </dgm:pt>
    <dgm:pt modelId="{18237669-F892-4E35-8058-7A576783EE67}">
      <dgm:prSet phldrT="[Текст]"/>
      <dgm:spPr/>
      <dgm:t>
        <a:bodyPr/>
        <a:lstStyle/>
        <a:p>
          <a:r>
            <a:rPr lang="ru-RU" dirty="0" smtClean="0"/>
            <a:t>Смерть близкого родственника</a:t>
          </a:r>
          <a:endParaRPr lang="ru-RU" dirty="0"/>
        </a:p>
      </dgm:t>
    </dgm:pt>
    <dgm:pt modelId="{07ADB360-F504-4E67-BB8C-26022905BC79}" type="parTrans" cxnId="{A26C86B4-7859-40B9-8C1D-6780FC600787}">
      <dgm:prSet/>
      <dgm:spPr/>
      <dgm:t>
        <a:bodyPr/>
        <a:lstStyle/>
        <a:p>
          <a:endParaRPr lang="ru-RU"/>
        </a:p>
      </dgm:t>
    </dgm:pt>
    <dgm:pt modelId="{44B9BCCC-D185-45A7-981B-68263888EB9B}" type="sibTrans" cxnId="{A26C86B4-7859-40B9-8C1D-6780FC600787}">
      <dgm:prSet/>
      <dgm:spPr/>
      <dgm:t>
        <a:bodyPr/>
        <a:lstStyle/>
        <a:p>
          <a:endParaRPr lang="ru-RU"/>
        </a:p>
      </dgm:t>
    </dgm:pt>
    <dgm:pt modelId="{34C971B7-8AFB-45B6-BF55-C8F550382E15}">
      <dgm:prSet phldrT="[Текст]"/>
      <dgm:spPr/>
      <dgm:t>
        <a:bodyPr/>
        <a:lstStyle/>
        <a:p>
          <a:r>
            <a:rPr lang="ru-RU" dirty="0" smtClean="0"/>
            <a:t>Рождение ребенка</a:t>
          </a:r>
          <a:endParaRPr lang="ru-RU" dirty="0"/>
        </a:p>
      </dgm:t>
    </dgm:pt>
    <dgm:pt modelId="{A557C852-B266-4B6C-860E-DFD75B754A45}" type="parTrans" cxnId="{307AC414-0714-42BC-B7E0-8CAE6F5F6EDE}">
      <dgm:prSet/>
      <dgm:spPr/>
      <dgm:t>
        <a:bodyPr/>
        <a:lstStyle/>
        <a:p>
          <a:endParaRPr lang="ru-RU"/>
        </a:p>
      </dgm:t>
    </dgm:pt>
    <dgm:pt modelId="{540C8605-8FF5-48C3-824F-01BB7DF006E6}" type="sibTrans" cxnId="{307AC414-0714-42BC-B7E0-8CAE6F5F6EDE}">
      <dgm:prSet/>
      <dgm:spPr/>
      <dgm:t>
        <a:bodyPr/>
        <a:lstStyle/>
        <a:p>
          <a:endParaRPr lang="ru-RU"/>
        </a:p>
      </dgm:t>
    </dgm:pt>
    <dgm:pt modelId="{7CFC07B9-0906-4490-9C55-13E1B9D97183}">
      <dgm:prSet/>
      <dgm:spPr/>
      <dgm:t>
        <a:bodyPr/>
        <a:lstStyle/>
        <a:p>
          <a:r>
            <a:rPr lang="ru-RU" dirty="0" smtClean="0"/>
            <a:t>Расходы на платное лечение</a:t>
          </a:r>
          <a:endParaRPr lang="ru-RU" dirty="0"/>
        </a:p>
      </dgm:t>
    </dgm:pt>
    <dgm:pt modelId="{8D49675A-A4A6-40C2-BE5D-73B48189AEFB}" type="parTrans" cxnId="{EE6268AB-F243-4FC7-BFD0-44C6D8ACF648}">
      <dgm:prSet/>
      <dgm:spPr/>
      <dgm:t>
        <a:bodyPr/>
        <a:lstStyle/>
        <a:p>
          <a:endParaRPr lang="ru-RU"/>
        </a:p>
      </dgm:t>
    </dgm:pt>
    <dgm:pt modelId="{061EC0F7-EA82-4F5A-8B22-F3A532754BA5}" type="sibTrans" cxnId="{EE6268AB-F243-4FC7-BFD0-44C6D8ACF648}">
      <dgm:prSet/>
      <dgm:spPr/>
      <dgm:t>
        <a:bodyPr/>
        <a:lstStyle/>
        <a:p>
          <a:endParaRPr lang="ru-RU"/>
        </a:p>
      </dgm:t>
    </dgm:pt>
    <dgm:pt modelId="{AC66292F-2D9C-447B-AC32-30487E83451E}" type="pres">
      <dgm:prSet presAssocID="{605D274B-6476-4735-AA22-0E5D5A9297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54986-2A90-4F40-8D1F-91E75515C9D9}" type="pres">
      <dgm:prSet presAssocID="{E165ACCE-16C8-43A5-809E-0D3E815A9314}" presName="root1" presStyleCnt="0"/>
      <dgm:spPr/>
    </dgm:pt>
    <dgm:pt modelId="{06E6A5B9-23B7-4919-B50E-5BB69C8D09D4}" type="pres">
      <dgm:prSet presAssocID="{E165ACCE-16C8-43A5-809E-0D3E815A93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23E443-A84F-4412-AF3A-20C25DF90E38}" type="pres">
      <dgm:prSet presAssocID="{E165ACCE-16C8-43A5-809E-0D3E815A9314}" presName="level2hierChild" presStyleCnt="0"/>
      <dgm:spPr/>
    </dgm:pt>
    <dgm:pt modelId="{48652D8E-BA5D-4DD4-8233-2EF06215C743}" type="pres">
      <dgm:prSet presAssocID="{1F5261BC-F80E-4972-9F64-D8336C607C5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483D3F2-DBCB-4CAB-89B0-0AD38976F1F5}" type="pres">
      <dgm:prSet presAssocID="{1F5261BC-F80E-4972-9F64-D8336C607C5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B4A0948-6F9F-40F7-899F-A5215E278FDF}" type="pres">
      <dgm:prSet presAssocID="{EC3FD0A7-A18C-4206-A3FB-E93D49A23164}" presName="root2" presStyleCnt="0"/>
      <dgm:spPr/>
    </dgm:pt>
    <dgm:pt modelId="{1E086078-A096-4182-BA62-1B7AD5A796ED}" type="pres">
      <dgm:prSet presAssocID="{EC3FD0A7-A18C-4206-A3FB-E93D49A2316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473C2-B813-4FE2-99D4-F0A981C40200}" type="pres">
      <dgm:prSet presAssocID="{EC3FD0A7-A18C-4206-A3FB-E93D49A23164}" presName="level3hierChild" presStyleCnt="0"/>
      <dgm:spPr/>
    </dgm:pt>
    <dgm:pt modelId="{D92AFEF4-AD26-4416-A5F6-96CB7EB9F35F}" type="pres">
      <dgm:prSet presAssocID="{07ADB360-F504-4E67-BB8C-26022905BC79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6727F309-A708-4141-9463-7C7D8F21D867}" type="pres">
      <dgm:prSet presAssocID="{07ADB360-F504-4E67-BB8C-26022905BC7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58DF6B1-27C9-4261-9659-011698BAE696}" type="pres">
      <dgm:prSet presAssocID="{18237669-F892-4E35-8058-7A576783EE67}" presName="root2" presStyleCnt="0"/>
      <dgm:spPr/>
    </dgm:pt>
    <dgm:pt modelId="{73A6D0AD-BC50-4588-B108-8FFF6C8738E9}" type="pres">
      <dgm:prSet presAssocID="{18237669-F892-4E35-8058-7A576783EE6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941737-C6F4-4A1D-BB6C-789AAC09CF6E}" type="pres">
      <dgm:prSet presAssocID="{18237669-F892-4E35-8058-7A576783EE67}" presName="level3hierChild" presStyleCnt="0"/>
      <dgm:spPr/>
    </dgm:pt>
    <dgm:pt modelId="{D5BF697E-63FE-4EA9-9EA3-5E27E5A75A0E}" type="pres">
      <dgm:prSet presAssocID="{A557C852-B266-4B6C-860E-DFD75B754A4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57254AB-399C-48A5-8DBA-3C8B7EBA642A}" type="pres">
      <dgm:prSet presAssocID="{A557C852-B266-4B6C-860E-DFD75B754A4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CDD6768-056A-4AC9-9E76-46D93F59FED8}" type="pres">
      <dgm:prSet presAssocID="{34C971B7-8AFB-45B6-BF55-C8F550382E15}" presName="root2" presStyleCnt="0"/>
      <dgm:spPr/>
    </dgm:pt>
    <dgm:pt modelId="{7C4D54D7-019E-48F0-8365-2820DA439915}" type="pres">
      <dgm:prSet presAssocID="{34C971B7-8AFB-45B6-BF55-C8F550382E15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92787B-F4BB-416C-9FA3-EDC7B4092232}" type="pres">
      <dgm:prSet presAssocID="{34C971B7-8AFB-45B6-BF55-C8F550382E15}" presName="level3hierChild" presStyleCnt="0"/>
      <dgm:spPr/>
    </dgm:pt>
    <dgm:pt modelId="{CA7FD222-ADFB-4D76-AFD2-27A754B34E99}" type="pres">
      <dgm:prSet presAssocID="{8D49675A-A4A6-40C2-BE5D-73B48189AEF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4514136-AAAC-4168-8F6D-D399B9BB1C13}" type="pres">
      <dgm:prSet presAssocID="{8D49675A-A4A6-40C2-BE5D-73B48189AEF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0777B8D-D1E6-4533-B1A7-FE04F20FB49E}" type="pres">
      <dgm:prSet presAssocID="{7CFC07B9-0906-4490-9C55-13E1B9D97183}" presName="root2" presStyleCnt="0"/>
      <dgm:spPr/>
    </dgm:pt>
    <dgm:pt modelId="{3579918F-F848-46C5-ACBD-09A6B831F889}" type="pres">
      <dgm:prSet presAssocID="{7CFC07B9-0906-4490-9C55-13E1B9D97183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B7884D-026D-4DF7-93E6-FB9014371C14}" type="pres">
      <dgm:prSet presAssocID="{7CFC07B9-0906-4490-9C55-13E1B9D97183}" presName="level3hierChild" presStyleCnt="0"/>
      <dgm:spPr/>
    </dgm:pt>
  </dgm:ptLst>
  <dgm:cxnLst>
    <dgm:cxn modelId="{57D078BF-C62C-4D04-AF36-466FE7D51250}" type="presOf" srcId="{34C971B7-8AFB-45B6-BF55-C8F550382E15}" destId="{7C4D54D7-019E-48F0-8365-2820DA439915}" srcOrd="0" destOrd="0" presId="urn:microsoft.com/office/officeart/2008/layout/HorizontalMultiLevelHierarchy"/>
    <dgm:cxn modelId="{FC43732C-F794-4784-BA17-BAEF9F9EF29D}" type="presOf" srcId="{8D49675A-A4A6-40C2-BE5D-73B48189AEFB}" destId="{CA7FD222-ADFB-4D76-AFD2-27A754B34E99}" srcOrd="0" destOrd="0" presId="urn:microsoft.com/office/officeart/2008/layout/HorizontalMultiLevelHierarchy"/>
    <dgm:cxn modelId="{33D7F6D6-04AE-4D4E-8D28-FBA9211EDF17}" type="presOf" srcId="{18237669-F892-4E35-8058-7A576783EE67}" destId="{73A6D0AD-BC50-4588-B108-8FFF6C8738E9}" srcOrd="0" destOrd="0" presId="urn:microsoft.com/office/officeart/2008/layout/HorizontalMultiLevelHierarchy"/>
    <dgm:cxn modelId="{9953EE26-CD70-414F-9FFF-9359F9DC2662}" type="presOf" srcId="{A557C852-B266-4B6C-860E-DFD75B754A45}" destId="{D5BF697E-63FE-4EA9-9EA3-5E27E5A75A0E}" srcOrd="0" destOrd="0" presId="urn:microsoft.com/office/officeart/2008/layout/HorizontalMultiLevelHierarchy"/>
    <dgm:cxn modelId="{A33CFD4F-E241-4AF0-941E-381896155954}" type="presOf" srcId="{07ADB360-F504-4E67-BB8C-26022905BC79}" destId="{D92AFEF4-AD26-4416-A5F6-96CB7EB9F35F}" srcOrd="0" destOrd="0" presId="urn:microsoft.com/office/officeart/2008/layout/HorizontalMultiLevelHierarchy"/>
    <dgm:cxn modelId="{2A8C1484-5790-4F7F-B2D9-C849F26FD9AF}" type="presOf" srcId="{7CFC07B9-0906-4490-9C55-13E1B9D97183}" destId="{3579918F-F848-46C5-ACBD-09A6B831F889}" srcOrd="0" destOrd="0" presId="urn:microsoft.com/office/officeart/2008/layout/HorizontalMultiLevelHierarchy"/>
    <dgm:cxn modelId="{71164497-CE6C-4CB6-9127-679A15CB0358}" type="presOf" srcId="{A557C852-B266-4B6C-860E-DFD75B754A45}" destId="{057254AB-399C-48A5-8DBA-3C8B7EBA642A}" srcOrd="1" destOrd="0" presId="urn:microsoft.com/office/officeart/2008/layout/HorizontalMultiLevelHierarchy"/>
    <dgm:cxn modelId="{3574E22B-4AFA-4524-88AE-FCEAE9654CD2}" srcId="{605D274B-6476-4735-AA22-0E5D5A9297C1}" destId="{E165ACCE-16C8-43A5-809E-0D3E815A9314}" srcOrd="0" destOrd="0" parTransId="{1946B33A-D6F5-4396-A5B6-4CE3AEBD1C66}" sibTransId="{6266C802-228B-4F4C-B9CC-572E67D1F54D}"/>
    <dgm:cxn modelId="{312A3E9B-674E-401F-B2D6-17AC99E411A4}" type="presOf" srcId="{1F5261BC-F80E-4972-9F64-D8336C607C57}" destId="{0483D3F2-DBCB-4CAB-89B0-0AD38976F1F5}" srcOrd="1" destOrd="0" presId="urn:microsoft.com/office/officeart/2008/layout/HorizontalMultiLevelHierarchy"/>
    <dgm:cxn modelId="{A6CB33D3-AB1A-4F60-88DC-447CF2CA70D5}" type="presOf" srcId="{1F5261BC-F80E-4972-9F64-D8336C607C57}" destId="{48652D8E-BA5D-4DD4-8233-2EF06215C743}" srcOrd="0" destOrd="0" presId="urn:microsoft.com/office/officeart/2008/layout/HorizontalMultiLevelHierarchy"/>
    <dgm:cxn modelId="{BD754991-96C4-44C8-9312-6C724C510A32}" type="presOf" srcId="{605D274B-6476-4735-AA22-0E5D5A9297C1}" destId="{AC66292F-2D9C-447B-AC32-30487E83451E}" srcOrd="0" destOrd="0" presId="urn:microsoft.com/office/officeart/2008/layout/HorizontalMultiLevelHierarchy"/>
    <dgm:cxn modelId="{32A43409-6350-483A-A55A-D6ECD5DCD238}" type="presOf" srcId="{8D49675A-A4A6-40C2-BE5D-73B48189AEFB}" destId="{34514136-AAAC-4168-8F6D-D399B9BB1C13}" srcOrd="1" destOrd="0" presId="urn:microsoft.com/office/officeart/2008/layout/HorizontalMultiLevelHierarchy"/>
    <dgm:cxn modelId="{307AC414-0714-42BC-B7E0-8CAE6F5F6EDE}" srcId="{E165ACCE-16C8-43A5-809E-0D3E815A9314}" destId="{34C971B7-8AFB-45B6-BF55-C8F550382E15}" srcOrd="2" destOrd="0" parTransId="{A557C852-B266-4B6C-860E-DFD75B754A45}" sibTransId="{540C8605-8FF5-48C3-824F-01BB7DF006E6}"/>
    <dgm:cxn modelId="{F5B664DC-F229-46C9-A777-D947D8336615}" type="presOf" srcId="{E165ACCE-16C8-43A5-809E-0D3E815A9314}" destId="{06E6A5B9-23B7-4919-B50E-5BB69C8D09D4}" srcOrd="0" destOrd="0" presId="urn:microsoft.com/office/officeart/2008/layout/HorizontalMultiLevelHierarchy"/>
    <dgm:cxn modelId="{D69F5DDF-0D0A-4C2A-8FF2-45C546D2928A}" type="presOf" srcId="{EC3FD0A7-A18C-4206-A3FB-E93D49A23164}" destId="{1E086078-A096-4182-BA62-1B7AD5A796ED}" srcOrd="0" destOrd="0" presId="urn:microsoft.com/office/officeart/2008/layout/HorizontalMultiLevelHierarchy"/>
    <dgm:cxn modelId="{A26C86B4-7859-40B9-8C1D-6780FC600787}" srcId="{E165ACCE-16C8-43A5-809E-0D3E815A9314}" destId="{18237669-F892-4E35-8058-7A576783EE67}" srcOrd="1" destOrd="0" parTransId="{07ADB360-F504-4E67-BB8C-26022905BC79}" sibTransId="{44B9BCCC-D185-45A7-981B-68263888EB9B}"/>
    <dgm:cxn modelId="{291400F3-5111-4DE0-82FC-C9FA55C48F1F}" type="presOf" srcId="{07ADB360-F504-4E67-BB8C-26022905BC79}" destId="{6727F309-A708-4141-9463-7C7D8F21D867}" srcOrd="1" destOrd="0" presId="urn:microsoft.com/office/officeart/2008/layout/HorizontalMultiLevelHierarchy"/>
    <dgm:cxn modelId="{208C3A18-1261-48FA-AF01-DB7F4CEB44C4}" srcId="{E165ACCE-16C8-43A5-809E-0D3E815A9314}" destId="{EC3FD0A7-A18C-4206-A3FB-E93D49A23164}" srcOrd="0" destOrd="0" parTransId="{1F5261BC-F80E-4972-9F64-D8336C607C57}" sibTransId="{B805FFB0-ED27-4089-AA8D-B3184D5B4970}"/>
    <dgm:cxn modelId="{EE6268AB-F243-4FC7-BFD0-44C6D8ACF648}" srcId="{E165ACCE-16C8-43A5-809E-0D3E815A9314}" destId="{7CFC07B9-0906-4490-9C55-13E1B9D97183}" srcOrd="3" destOrd="0" parTransId="{8D49675A-A4A6-40C2-BE5D-73B48189AEFB}" sibTransId="{061EC0F7-EA82-4F5A-8B22-F3A532754BA5}"/>
    <dgm:cxn modelId="{B27B0737-8887-49C7-9E02-5E18EFBBE9AD}" type="presParOf" srcId="{AC66292F-2D9C-447B-AC32-30487E83451E}" destId="{5E654986-2A90-4F40-8D1F-91E75515C9D9}" srcOrd="0" destOrd="0" presId="urn:microsoft.com/office/officeart/2008/layout/HorizontalMultiLevelHierarchy"/>
    <dgm:cxn modelId="{D9BAFD7E-FF72-4434-A072-F63185D85098}" type="presParOf" srcId="{5E654986-2A90-4F40-8D1F-91E75515C9D9}" destId="{06E6A5B9-23B7-4919-B50E-5BB69C8D09D4}" srcOrd="0" destOrd="0" presId="urn:microsoft.com/office/officeart/2008/layout/HorizontalMultiLevelHierarchy"/>
    <dgm:cxn modelId="{CBDD3DDE-C6C0-47BC-B764-BFE7230D7710}" type="presParOf" srcId="{5E654986-2A90-4F40-8D1F-91E75515C9D9}" destId="{5E23E443-A84F-4412-AF3A-20C25DF90E38}" srcOrd="1" destOrd="0" presId="urn:microsoft.com/office/officeart/2008/layout/HorizontalMultiLevelHierarchy"/>
    <dgm:cxn modelId="{27C158E6-36A5-4106-9A2B-A47E0511351E}" type="presParOf" srcId="{5E23E443-A84F-4412-AF3A-20C25DF90E38}" destId="{48652D8E-BA5D-4DD4-8233-2EF06215C743}" srcOrd="0" destOrd="0" presId="urn:microsoft.com/office/officeart/2008/layout/HorizontalMultiLevelHierarchy"/>
    <dgm:cxn modelId="{B405C9B6-4BAD-4E26-9493-9E8F8F84DCCC}" type="presParOf" srcId="{48652D8E-BA5D-4DD4-8233-2EF06215C743}" destId="{0483D3F2-DBCB-4CAB-89B0-0AD38976F1F5}" srcOrd="0" destOrd="0" presId="urn:microsoft.com/office/officeart/2008/layout/HorizontalMultiLevelHierarchy"/>
    <dgm:cxn modelId="{8C4689CC-9FD0-4ED8-B02F-53A268B3AD10}" type="presParOf" srcId="{5E23E443-A84F-4412-AF3A-20C25DF90E38}" destId="{1B4A0948-6F9F-40F7-899F-A5215E278FDF}" srcOrd="1" destOrd="0" presId="urn:microsoft.com/office/officeart/2008/layout/HorizontalMultiLevelHierarchy"/>
    <dgm:cxn modelId="{21503574-6AE4-40E3-AA29-F515B4B3ED93}" type="presParOf" srcId="{1B4A0948-6F9F-40F7-899F-A5215E278FDF}" destId="{1E086078-A096-4182-BA62-1B7AD5A796ED}" srcOrd="0" destOrd="0" presId="urn:microsoft.com/office/officeart/2008/layout/HorizontalMultiLevelHierarchy"/>
    <dgm:cxn modelId="{08396CC0-9CD2-461C-9210-88BD0CB2D9D6}" type="presParOf" srcId="{1B4A0948-6F9F-40F7-899F-A5215E278FDF}" destId="{E94473C2-B813-4FE2-99D4-F0A981C40200}" srcOrd="1" destOrd="0" presId="urn:microsoft.com/office/officeart/2008/layout/HorizontalMultiLevelHierarchy"/>
    <dgm:cxn modelId="{D02FA96F-3996-44F5-AC14-94DD2985AED9}" type="presParOf" srcId="{5E23E443-A84F-4412-AF3A-20C25DF90E38}" destId="{D92AFEF4-AD26-4416-A5F6-96CB7EB9F35F}" srcOrd="2" destOrd="0" presId="urn:microsoft.com/office/officeart/2008/layout/HorizontalMultiLevelHierarchy"/>
    <dgm:cxn modelId="{B1012483-31C7-497C-AE85-7B462957D111}" type="presParOf" srcId="{D92AFEF4-AD26-4416-A5F6-96CB7EB9F35F}" destId="{6727F309-A708-4141-9463-7C7D8F21D867}" srcOrd="0" destOrd="0" presId="urn:microsoft.com/office/officeart/2008/layout/HorizontalMultiLevelHierarchy"/>
    <dgm:cxn modelId="{0F0323AA-D1FD-4F50-942E-94A727BFB017}" type="presParOf" srcId="{5E23E443-A84F-4412-AF3A-20C25DF90E38}" destId="{C58DF6B1-27C9-4261-9659-011698BAE696}" srcOrd="3" destOrd="0" presId="urn:microsoft.com/office/officeart/2008/layout/HorizontalMultiLevelHierarchy"/>
    <dgm:cxn modelId="{25A178D1-D235-4604-94C2-D6EDB2BED658}" type="presParOf" srcId="{C58DF6B1-27C9-4261-9659-011698BAE696}" destId="{73A6D0AD-BC50-4588-B108-8FFF6C8738E9}" srcOrd="0" destOrd="0" presId="urn:microsoft.com/office/officeart/2008/layout/HorizontalMultiLevelHierarchy"/>
    <dgm:cxn modelId="{3232F4B8-155E-4FA6-91C7-F68DFDF5F964}" type="presParOf" srcId="{C58DF6B1-27C9-4261-9659-011698BAE696}" destId="{C3941737-C6F4-4A1D-BB6C-789AAC09CF6E}" srcOrd="1" destOrd="0" presId="urn:microsoft.com/office/officeart/2008/layout/HorizontalMultiLevelHierarchy"/>
    <dgm:cxn modelId="{D9144B16-399D-43AC-9856-C2E1C5CFCB59}" type="presParOf" srcId="{5E23E443-A84F-4412-AF3A-20C25DF90E38}" destId="{D5BF697E-63FE-4EA9-9EA3-5E27E5A75A0E}" srcOrd="4" destOrd="0" presId="urn:microsoft.com/office/officeart/2008/layout/HorizontalMultiLevelHierarchy"/>
    <dgm:cxn modelId="{9540C4C9-BDCD-40D5-98D6-C69A76655304}" type="presParOf" srcId="{D5BF697E-63FE-4EA9-9EA3-5E27E5A75A0E}" destId="{057254AB-399C-48A5-8DBA-3C8B7EBA642A}" srcOrd="0" destOrd="0" presId="urn:microsoft.com/office/officeart/2008/layout/HorizontalMultiLevelHierarchy"/>
    <dgm:cxn modelId="{5AC64279-6E35-4057-8E3A-742BAB511DC7}" type="presParOf" srcId="{5E23E443-A84F-4412-AF3A-20C25DF90E38}" destId="{DCDD6768-056A-4AC9-9E76-46D93F59FED8}" srcOrd="5" destOrd="0" presId="urn:microsoft.com/office/officeart/2008/layout/HorizontalMultiLevelHierarchy"/>
    <dgm:cxn modelId="{EA2DECBB-5274-45C6-B5FF-86F8E1FA48A8}" type="presParOf" srcId="{DCDD6768-056A-4AC9-9E76-46D93F59FED8}" destId="{7C4D54D7-019E-48F0-8365-2820DA439915}" srcOrd="0" destOrd="0" presId="urn:microsoft.com/office/officeart/2008/layout/HorizontalMultiLevelHierarchy"/>
    <dgm:cxn modelId="{442A6E9E-AFBF-44BD-8ADD-D0C7DC2A4C54}" type="presParOf" srcId="{DCDD6768-056A-4AC9-9E76-46D93F59FED8}" destId="{4F92787B-F4BB-416C-9FA3-EDC7B4092232}" srcOrd="1" destOrd="0" presId="urn:microsoft.com/office/officeart/2008/layout/HorizontalMultiLevelHierarchy"/>
    <dgm:cxn modelId="{0AB44433-4FB0-4F37-9DD4-D3D6F2823114}" type="presParOf" srcId="{5E23E443-A84F-4412-AF3A-20C25DF90E38}" destId="{CA7FD222-ADFB-4D76-AFD2-27A754B34E99}" srcOrd="6" destOrd="0" presId="urn:microsoft.com/office/officeart/2008/layout/HorizontalMultiLevelHierarchy"/>
    <dgm:cxn modelId="{31292697-EB7D-43D9-BF3A-34FC62EFC1D5}" type="presParOf" srcId="{CA7FD222-ADFB-4D76-AFD2-27A754B34E99}" destId="{34514136-AAAC-4168-8F6D-D399B9BB1C13}" srcOrd="0" destOrd="0" presId="urn:microsoft.com/office/officeart/2008/layout/HorizontalMultiLevelHierarchy"/>
    <dgm:cxn modelId="{04C26697-AC58-4639-A73E-F98F833AC4CE}" type="presParOf" srcId="{5E23E443-A84F-4412-AF3A-20C25DF90E38}" destId="{60777B8D-D1E6-4533-B1A7-FE04F20FB49E}" srcOrd="7" destOrd="0" presId="urn:microsoft.com/office/officeart/2008/layout/HorizontalMultiLevelHierarchy"/>
    <dgm:cxn modelId="{80CEE0B3-70B2-44B9-BBFC-E2F0DA12D8A3}" type="presParOf" srcId="{60777B8D-D1E6-4533-B1A7-FE04F20FB49E}" destId="{3579918F-F848-46C5-ACBD-09A6B831F889}" srcOrd="0" destOrd="0" presId="urn:microsoft.com/office/officeart/2008/layout/HorizontalMultiLevelHierarchy"/>
    <dgm:cxn modelId="{1363E10F-6772-4BE4-87F0-0A358E539B6C}" type="presParOf" srcId="{60777B8D-D1E6-4533-B1A7-FE04F20FB49E}" destId="{B3B7884D-026D-4DF7-93E6-FB9014371C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FA813-E96A-4660-B236-3FEEA4078350}">
      <dsp:nvSpPr>
        <dsp:cNvPr id="0" name=""/>
        <dsp:cNvSpPr/>
      </dsp:nvSpPr>
      <dsp:spPr>
        <a:xfrm>
          <a:off x="5610496" y="2867814"/>
          <a:ext cx="4394175" cy="50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8"/>
              </a:lnTo>
              <a:lnTo>
                <a:pt x="4394175" y="254208"/>
              </a:lnTo>
              <a:lnTo>
                <a:pt x="4394175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EB59F-6C5E-4EF8-BB63-AB80755656D7}">
      <dsp:nvSpPr>
        <dsp:cNvPr id="0" name=""/>
        <dsp:cNvSpPr/>
      </dsp:nvSpPr>
      <dsp:spPr>
        <a:xfrm>
          <a:off x="5610496" y="2867814"/>
          <a:ext cx="1464725" cy="50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08"/>
              </a:lnTo>
              <a:lnTo>
                <a:pt x="1464725" y="254208"/>
              </a:lnTo>
              <a:lnTo>
                <a:pt x="1464725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76A11-3E94-4E2E-A5F6-70C7279E11A9}">
      <dsp:nvSpPr>
        <dsp:cNvPr id="0" name=""/>
        <dsp:cNvSpPr/>
      </dsp:nvSpPr>
      <dsp:spPr>
        <a:xfrm>
          <a:off x="4145771" y="2867814"/>
          <a:ext cx="1464725" cy="508417"/>
        </a:xfrm>
        <a:custGeom>
          <a:avLst/>
          <a:gdLst/>
          <a:ahLst/>
          <a:cxnLst/>
          <a:rect l="0" t="0" r="0" b="0"/>
          <a:pathLst>
            <a:path>
              <a:moveTo>
                <a:pt x="1464725" y="0"/>
              </a:moveTo>
              <a:lnTo>
                <a:pt x="1464725" y="254208"/>
              </a:lnTo>
              <a:lnTo>
                <a:pt x="0" y="254208"/>
              </a:lnTo>
              <a:lnTo>
                <a:pt x="0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5530C-FC22-4F06-BF51-5E16F016D1D1}">
      <dsp:nvSpPr>
        <dsp:cNvPr id="0" name=""/>
        <dsp:cNvSpPr/>
      </dsp:nvSpPr>
      <dsp:spPr>
        <a:xfrm>
          <a:off x="1216321" y="2867814"/>
          <a:ext cx="4394175" cy="508417"/>
        </a:xfrm>
        <a:custGeom>
          <a:avLst/>
          <a:gdLst/>
          <a:ahLst/>
          <a:cxnLst/>
          <a:rect l="0" t="0" r="0" b="0"/>
          <a:pathLst>
            <a:path>
              <a:moveTo>
                <a:pt x="4394175" y="0"/>
              </a:moveTo>
              <a:lnTo>
                <a:pt x="4394175" y="254208"/>
              </a:lnTo>
              <a:lnTo>
                <a:pt x="0" y="254208"/>
              </a:lnTo>
              <a:lnTo>
                <a:pt x="0" y="5084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80ADC-2677-4F66-A78F-6E293F10610E}">
      <dsp:nvSpPr>
        <dsp:cNvPr id="0" name=""/>
        <dsp:cNvSpPr/>
      </dsp:nvSpPr>
      <dsp:spPr>
        <a:xfrm>
          <a:off x="4399980" y="1657297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Профсоюзное членство</a:t>
          </a:r>
          <a:endParaRPr lang="ru-RU" sz="2700" kern="1200" dirty="0"/>
        </a:p>
      </dsp:txBody>
      <dsp:txXfrm>
        <a:off x="4399980" y="1657297"/>
        <a:ext cx="2421033" cy="1210516"/>
      </dsp:txXfrm>
    </dsp:sp>
    <dsp:sp modelId="{6893999F-1915-48BE-97F5-57FE1A935BBB}">
      <dsp:nvSpPr>
        <dsp:cNvPr id="0" name=""/>
        <dsp:cNvSpPr/>
      </dsp:nvSpPr>
      <dsp:spPr>
        <a:xfrm>
          <a:off x="5804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Работники</a:t>
          </a:r>
          <a:endParaRPr lang="ru-RU" sz="2700" kern="1200" dirty="0"/>
        </a:p>
      </dsp:txBody>
      <dsp:txXfrm>
        <a:off x="5804" y="3376231"/>
        <a:ext cx="2421033" cy="1210516"/>
      </dsp:txXfrm>
    </dsp:sp>
    <dsp:sp modelId="{3F33B985-9FEC-41D9-93BE-B8EBD614818E}">
      <dsp:nvSpPr>
        <dsp:cNvPr id="0" name=""/>
        <dsp:cNvSpPr/>
      </dsp:nvSpPr>
      <dsp:spPr>
        <a:xfrm>
          <a:off x="2935254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Педагогические работники</a:t>
          </a:r>
          <a:endParaRPr lang="ru-RU" sz="2700" kern="1200" dirty="0"/>
        </a:p>
      </dsp:txBody>
      <dsp:txXfrm>
        <a:off x="2935254" y="3376231"/>
        <a:ext cx="2421033" cy="1210516"/>
      </dsp:txXfrm>
    </dsp:sp>
    <dsp:sp modelId="{3CF93EF1-B130-4E04-8E0A-35AEA5A55155}">
      <dsp:nvSpPr>
        <dsp:cNvPr id="0" name=""/>
        <dsp:cNvSpPr/>
      </dsp:nvSpPr>
      <dsp:spPr>
        <a:xfrm>
          <a:off x="5864705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Ветераны Труда</a:t>
          </a:r>
          <a:endParaRPr lang="ru-RU" sz="2700" kern="1200" dirty="0"/>
        </a:p>
      </dsp:txBody>
      <dsp:txXfrm>
        <a:off x="5864705" y="3376231"/>
        <a:ext cx="2421033" cy="1210516"/>
      </dsp:txXfrm>
    </dsp:sp>
    <dsp:sp modelId="{52F5A7DC-1032-447E-B41F-7CB6715F24BD}">
      <dsp:nvSpPr>
        <dsp:cNvPr id="0" name=""/>
        <dsp:cNvSpPr/>
      </dsp:nvSpPr>
      <dsp:spPr>
        <a:xfrm>
          <a:off x="8794156" y="3376231"/>
          <a:ext cx="2421033" cy="1210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Молодые педагоги</a:t>
          </a:r>
          <a:endParaRPr lang="ru-RU" sz="2700" kern="1200" dirty="0"/>
        </a:p>
      </dsp:txBody>
      <dsp:txXfrm>
        <a:off x="8794156" y="3376231"/>
        <a:ext cx="2421033" cy="1210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C80A4-D41A-47C4-9D73-2A3E30C00F63}">
      <dsp:nvSpPr>
        <dsp:cNvPr id="0" name=""/>
        <dsp:cNvSpPr/>
      </dsp:nvSpPr>
      <dsp:spPr>
        <a:xfrm>
          <a:off x="5835284" y="2306252"/>
          <a:ext cx="4806406" cy="12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70"/>
              </a:lnTo>
              <a:lnTo>
                <a:pt x="4806406" y="1061170"/>
              </a:lnTo>
              <a:lnTo>
                <a:pt x="4806406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AE105-5A8E-495E-AF07-242A87666FDB}">
      <dsp:nvSpPr>
        <dsp:cNvPr id="0" name=""/>
        <dsp:cNvSpPr/>
      </dsp:nvSpPr>
      <dsp:spPr>
        <a:xfrm>
          <a:off x="5835284" y="2306252"/>
          <a:ext cx="2395312" cy="12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170"/>
              </a:lnTo>
              <a:lnTo>
                <a:pt x="2395312" y="1061170"/>
              </a:lnTo>
              <a:lnTo>
                <a:pt x="2395312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280B8-7E60-4996-8615-33118407921E}">
      <dsp:nvSpPr>
        <dsp:cNvPr id="0" name=""/>
        <dsp:cNvSpPr/>
      </dsp:nvSpPr>
      <dsp:spPr>
        <a:xfrm>
          <a:off x="5773783" y="2306252"/>
          <a:ext cx="91440" cy="1270397"/>
        </a:xfrm>
        <a:custGeom>
          <a:avLst/>
          <a:gdLst/>
          <a:ahLst/>
          <a:cxnLst/>
          <a:rect l="0" t="0" r="0" b="0"/>
          <a:pathLst>
            <a:path>
              <a:moveTo>
                <a:pt x="61501" y="0"/>
              </a:moveTo>
              <a:lnTo>
                <a:pt x="61501" y="1061170"/>
              </a:lnTo>
              <a:lnTo>
                <a:pt x="45720" y="1061170"/>
              </a:lnTo>
              <a:lnTo>
                <a:pt x="4572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CAB76-3DF3-4885-BFB3-5B09670EB438}">
      <dsp:nvSpPr>
        <dsp:cNvPr id="0" name=""/>
        <dsp:cNvSpPr/>
      </dsp:nvSpPr>
      <dsp:spPr>
        <a:xfrm>
          <a:off x="3408408" y="2306252"/>
          <a:ext cx="2426875" cy="1270397"/>
        </a:xfrm>
        <a:custGeom>
          <a:avLst/>
          <a:gdLst/>
          <a:ahLst/>
          <a:cxnLst/>
          <a:rect l="0" t="0" r="0" b="0"/>
          <a:pathLst>
            <a:path>
              <a:moveTo>
                <a:pt x="2426875" y="0"/>
              </a:moveTo>
              <a:lnTo>
                <a:pt x="2426875" y="1061170"/>
              </a:lnTo>
              <a:lnTo>
                <a:pt x="0" y="1061170"/>
              </a:lnTo>
              <a:lnTo>
                <a:pt x="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23A5D-9B20-4DF6-9B4F-041A10E8C91B}">
      <dsp:nvSpPr>
        <dsp:cNvPr id="0" name=""/>
        <dsp:cNvSpPr/>
      </dsp:nvSpPr>
      <dsp:spPr>
        <a:xfrm>
          <a:off x="997314" y="2306252"/>
          <a:ext cx="4837970" cy="1270397"/>
        </a:xfrm>
        <a:custGeom>
          <a:avLst/>
          <a:gdLst/>
          <a:ahLst/>
          <a:cxnLst/>
          <a:rect l="0" t="0" r="0" b="0"/>
          <a:pathLst>
            <a:path>
              <a:moveTo>
                <a:pt x="4837970" y="0"/>
              </a:moveTo>
              <a:lnTo>
                <a:pt x="4837970" y="1061170"/>
              </a:lnTo>
              <a:lnTo>
                <a:pt x="0" y="1061170"/>
              </a:lnTo>
              <a:lnTo>
                <a:pt x="0" y="1270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1116C-5AAB-4624-8F1B-96BC5F33644E}">
      <dsp:nvSpPr>
        <dsp:cNvPr id="0" name=""/>
        <dsp:cNvSpPr/>
      </dsp:nvSpPr>
      <dsp:spPr>
        <a:xfrm>
          <a:off x="2782500" y="975886"/>
          <a:ext cx="6105568" cy="13303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Производственная работа</a:t>
          </a:r>
          <a:endParaRPr lang="ru-RU" sz="3600" kern="1200" dirty="0"/>
        </a:p>
      </dsp:txBody>
      <dsp:txXfrm>
        <a:off x="2782500" y="975886"/>
        <a:ext cx="6105568" cy="1330366"/>
      </dsp:txXfrm>
    </dsp:sp>
    <dsp:sp modelId="{9CED8695-4F57-4BFB-908C-6D3138CE8BD5}">
      <dsp:nvSpPr>
        <dsp:cNvPr id="0" name=""/>
        <dsp:cNvSpPr/>
      </dsp:nvSpPr>
      <dsp:spPr>
        <a:xfrm>
          <a:off x="994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Коллективный договор</a:t>
          </a:r>
          <a:endParaRPr lang="ru-RU" sz="1700" kern="1200" dirty="0"/>
        </a:p>
      </dsp:txBody>
      <dsp:txXfrm>
        <a:off x="994" y="3576650"/>
        <a:ext cx="1992639" cy="996319"/>
      </dsp:txXfrm>
    </dsp:sp>
    <dsp:sp modelId="{36C84B85-83BA-4CBA-8E3C-E27590771035}">
      <dsp:nvSpPr>
        <dsp:cNvPr id="0" name=""/>
        <dsp:cNvSpPr/>
      </dsp:nvSpPr>
      <dsp:spPr>
        <a:xfrm>
          <a:off x="2412088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разработке локальных актов</a:t>
          </a:r>
          <a:endParaRPr lang="ru-RU" sz="1700" kern="1200" dirty="0"/>
        </a:p>
      </dsp:txBody>
      <dsp:txXfrm>
        <a:off x="2412088" y="3576650"/>
        <a:ext cx="1992639" cy="996319"/>
      </dsp:txXfrm>
    </dsp:sp>
    <dsp:sp modelId="{AA8F34F9-26CB-4ADF-8D89-FB4EC9681F97}">
      <dsp:nvSpPr>
        <dsp:cNvPr id="0" name=""/>
        <dsp:cNvSpPr/>
      </dsp:nvSpPr>
      <dsp:spPr>
        <a:xfrm>
          <a:off x="4823183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Аттестация педагогов</a:t>
          </a:r>
          <a:endParaRPr lang="ru-RU" sz="1700" kern="1200" dirty="0"/>
        </a:p>
      </dsp:txBody>
      <dsp:txXfrm>
        <a:off x="4823183" y="3576650"/>
        <a:ext cx="1992639" cy="996319"/>
      </dsp:txXfrm>
    </dsp:sp>
    <dsp:sp modelId="{88C41831-1488-4244-958F-B176D8A28654}">
      <dsp:nvSpPr>
        <dsp:cNvPr id="0" name=""/>
        <dsp:cNvSpPr/>
      </dsp:nvSpPr>
      <dsp:spPr>
        <a:xfrm>
          <a:off x="7234277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заседаниях Управляющего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совета</a:t>
          </a:r>
          <a:endParaRPr lang="ru-RU" sz="1700" kern="1200" dirty="0"/>
        </a:p>
      </dsp:txBody>
      <dsp:txXfrm>
        <a:off x="7234277" y="3576650"/>
        <a:ext cx="1992639" cy="996319"/>
      </dsp:txXfrm>
    </dsp:sp>
    <dsp:sp modelId="{ACEE9CFE-F869-44E0-BB8D-5362F7350261}">
      <dsp:nvSpPr>
        <dsp:cNvPr id="0" name=""/>
        <dsp:cNvSpPr/>
      </dsp:nvSpPr>
      <dsp:spPr>
        <a:xfrm>
          <a:off x="9645371" y="3576650"/>
          <a:ext cx="1992639" cy="996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Охрана труда</a:t>
          </a:r>
          <a:endParaRPr lang="ru-RU" sz="1700" kern="1200" dirty="0"/>
        </a:p>
      </dsp:txBody>
      <dsp:txXfrm>
        <a:off x="9645371" y="3576650"/>
        <a:ext cx="1992639" cy="996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FD222-ADFB-4D76-AFD2-27A754B34E99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3623405"/>
        <a:ext cx="102256" cy="102256"/>
      </dsp:txXfrm>
    </dsp:sp>
    <dsp:sp modelId="{D5BF697E-63FE-4EA9-9EA3-5E27E5A75A0E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3007745"/>
        <a:ext cx="46642" cy="46642"/>
      </dsp:txXfrm>
    </dsp:sp>
    <dsp:sp modelId="{D92AFEF4-AD26-4416-A5F6-96CB7EB9F35F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66995" y="2364279"/>
        <a:ext cx="46642" cy="46642"/>
      </dsp:txXfrm>
    </dsp:sp>
    <dsp:sp modelId="{48652D8E-BA5D-4DD4-8233-2EF06215C743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39188" y="1693005"/>
        <a:ext cx="102256" cy="102256"/>
      </dsp:txXfrm>
    </dsp:sp>
    <dsp:sp modelId="{06E6A5B9-23B7-4919-B50E-5BB69C8D09D4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Материальная помощь</a:t>
          </a:r>
          <a:endParaRPr lang="ru-RU" sz="4200" kern="1200" dirty="0"/>
        </a:p>
      </dsp:txBody>
      <dsp:txXfrm>
        <a:off x="-671481" y="2194560"/>
        <a:ext cx="5418667" cy="1029546"/>
      </dsp:txXfrm>
    </dsp:sp>
    <dsp:sp modelId="{1E086078-A096-4182-BA62-1B7AD5A796ED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Юбилейная дата</a:t>
          </a:r>
          <a:endParaRPr lang="ru-RU" sz="3500" kern="1200" dirty="0"/>
        </a:p>
      </dsp:txBody>
      <dsp:txXfrm>
        <a:off x="3228008" y="264160"/>
        <a:ext cx="3376913" cy="1029546"/>
      </dsp:txXfrm>
    </dsp:sp>
    <dsp:sp modelId="{73A6D0AD-BC50-4588-B108-8FFF6C8738E9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Смерть близкого родственника</a:t>
          </a:r>
          <a:endParaRPr lang="ru-RU" sz="3500" kern="1200" dirty="0"/>
        </a:p>
      </dsp:txBody>
      <dsp:txXfrm>
        <a:off x="3228008" y="1551093"/>
        <a:ext cx="3376913" cy="1029546"/>
      </dsp:txXfrm>
    </dsp:sp>
    <dsp:sp modelId="{7C4D54D7-019E-48F0-8365-2820DA439915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Рождение ребенка</a:t>
          </a:r>
          <a:endParaRPr lang="ru-RU" sz="3500" kern="1200" dirty="0"/>
        </a:p>
      </dsp:txBody>
      <dsp:txXfrm>
        <a:off x="3228008" y="2838026"/>
        <a:ext cx="3376913" cy="1029546"/>
      </dsp:txXfrm>
    </dsp:sp>
    <dsp:sp modelId="{3579918F-F848-46C5-ACBD-09A6B831F889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Расходы на платное лечение</a:t>
          </a:r>
          <a:endParaRPr lang="ru-RU" sz="3500" kern="1200" dirty="0"/>
        </a:p>
      </dsp:txBody>
      <dsp:txXfrm>
        <a:off x="3228008" y="4124960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19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1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2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37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3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8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7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7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6634-81E7-45AA-904B-9EA578135AA0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32F5-8113-4DF3-93F1-0739A68C29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4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ym1596.mskobr.ru/attach_files/vid-20210512-wa0006-1-1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492" y="2612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работе комитета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1596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ППО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Байбородова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Викторовна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492" y="5365524"/>
            <a:ext cx="9144000" cy="1655762"/>
          </a:xfrm>
        </p:spPr>
        <p:txBody>
          <a:bodyPr/>
          <a:lstStyle/>
          <a:p>
            <a:r>
              <a:rPr lang="ru-RU" dirty="0" smtClean="0"/>
              <a:t>2022 год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1" y="251868"/>
            <a:ext cx="2381250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15" y="251868"/>
            <a:ext cx="1256756" cy="1403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7" y="4688709"/>
            <a:ext cx="1430110" cy="177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Охрана труда.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Совместно с уполномоченным по охране труда профкома велась работа: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согласованию инструкций по охране труда;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проверке (обследованию) спортивной материально-технической базы образовательной организации на соответствие требованиям безопасности образовательного процесса;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о прохождению курсов учебы по охране труда.</a:t>
            </a:r>
          </a:p>
          <a:p>
            <a:pPr marL="0" indent="0">
              <a:buNone/>
            </a:pPr>
            <a:r>
              <a:rPr lang="ru-RU" dirty="0" smtClean="0"/>
              <a:t>В истекшем году не было зафиксировано ни одного несчастного случая в комплексе.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86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районных и городских мероприятиях профсоюза: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Бал молодых педагогов «</a:t>
            </a:r>
            <a:r>
              <a:rPr lang="en-US" dirty="0" smtClean="0"/>
              <a:t>Pro</a:t>
            </a:r>
            <a:r>
              <a:rPr lang="ru-RU" dirty="0" smtClean="0"/>
              <a:t>Чудо» на площадке банкетного зала </a:t>
            </a:r>
            <a:r>
              <a:rPr lang="en-US" dirty="0" smtClean="0"/>
              <a:t>Golden Palace</a:t>
            </a:r>
            <a:r>
              <a:rPr lang="ru-RU" dirty="0" smtClean="0"/>
              <a:t>. Участниками стали более 500 педагогов Москвы.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04457"/>
            <a:ext cx="5055325" cy="3634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525" y="2821577"/>
            <a:ext cx="4236312" cy="59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8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9451"/>
            <a:ext cx="10515600" cy="5667512"/>
          </a:xfrm>
        </p:spPr>
        <p:txBody>
          <a:bodyPr/>
          <a:lstStyle/>
          <a:p>
            <a:pPr algn="just"/>
            <a:r>
              <a:rPr lang="ru-RU" dirty="0" smtClean="0"/>
              <a:t>2 Учительское многоборье-2022. Интеллектуальная игра  среди команд межрайонных советов молодых педагогов Столичной ассоциации молодых педагогов.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360" y="1918200"/>
            <a:ext cx="5669280" cy="4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9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/>
          <a:lstStyle/>
          <a:p>
            <a:r>
              <a:rPr lang="ru-RU" dirty="0" smtClean="0"/>
              <a:t>3. Спортивно-развлекательное мероприятие «Профсоюзная тропа».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59" y="1605847"/>
            <a:ext cx="4781007" cy="487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7" y="1605847"/>
            <a:ext cx="4644935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6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4  </a:t>
            </a:r>
            <a:r>
              <a:rPr lang="ru-RU" sz="2800" b="1" dirty="0" err="1"/>
              <a:t>Квест</a:t>
            </a:r>
            <a:r>
              <a:rPr lang="ru-RU" sz="2800" b="1" dirty="0"/>
              <a:t>. Июньские игры. Новый вектор. 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19" y="1825625"/>
            <a:ext cx="4184561" cy="4351338"/>
          </a:xfrm>
        </p:spPr>
      </p:pic>
    </p:spTree>
    <p:extLst>
      <p:ext uri="{BB962C8B-B14F-4D97-AF65-F5344CB8AC3E}">
        <p14:creationId xmlns:p14="http://schemas.microsoft.com/office/powerpoint/2010/main" val="2048457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/>
          <a:lstStyle/>
          <a:p>
            <a:r>
              <a:rPr lang="ru-RU" dirty="0" smtClean="0"/>
              <a:t>5. Спортивно-развлекательный фестиваль  2022.</a:t>
            </a:r>
          </a:p>
          <a:p>
            <a:r>
              <a:rPr lang="ru-RU" dirty="0" smtClean="0"/>
              <a:t>6.Конкурс-фестиваль спортивных мастер-классов среди членов профсоюза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1811450"/>
            <a:ext cx="5682343" cy="33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7. Конкурс видеороликов «Всемирный день Охраны труда»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en-US" sz="2800" dirty="0" smtClean="0">
                <a:hlinkClick r:id="rId2"/>
              </a:rPr>
              <a:t>https://gym1596.mskobr.ru/attach_files/vid-20210512-wa0006-1-1.mp4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8. Фотоконкурс «</a:t>
            </a:r>
            <a:r>
              <a:rPr lang="ru-RU" sz="2800" b="1" dirty="0" err="1" smtClean="0"/>
              <a:t>Педагог.Моменты</a:t>
            </a:r>
            <a:r>
              <a:rPr lang="ru-RU" sz="2800" b="1" dirty="0" smtClean="0"/>
              <a:t>- 2022»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https://gym1596.mskobr.ru/files/base64/593d07bd43127500ca3547d86fd12906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84" y="2067447"/>
            <a:ext cx="32004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ym1596.mskobr.ru/files/base64/a12647d8807b640730a74af5add1ebe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4" y="1854630"/>
            <a:ext cx="4336869" cy="47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708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9. </a:t>
            </a:r>
            <a:r>
              <a:rPr lang="ru-RU" sz="2800" b="1" dirty="0" err="1" smtClean="0"/>
              <a:t>Виват.Таланты</a:t>
            </a:r>
            <a:r>
              <a:rPr lang="ru-RU" sz="2800" b="1" dirty="0" smtClean="0"/>
              <a:t>. «С чего начинается Родина»</a:t>
            </a:r>
            <a:br>
              <a:rPr lang="ru-RU" sz="2800" b="1" dirty="0" smtClean="0"/>
            </a:br>
            <a:r>
              <a:rPr lang="ru-RU" sz="2800" b="1" dirty="0" smtClean="0"/>
              <a:t>10. Конкурс «Напиши письмо Деду Морозу»</a:t>
            </a:r>
            <a:endParaRPr lang="ru-RU" sz="2800" b="1" dirty="0"/>
          </a:p>
        </p:txBody>
      </p:sp>
      <p:pic>
        <p:nvPicPr>
          <p:cNvPr id="2050" name="Picture 2" descr="https://gym1596.mskobr.ru/files/base64/42f8399eee26407566aba06d7f9bc6b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54" y="1690688"/>
            <a:ext cx="3037659" cy="2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9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социальной поддержки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Акция МГО Профсоюза  «Первый класс с профсоюзом» (подарки для первоклассников – детей и внуков членов профсоюза)</a:t>
            </a:r>
          </a:p>
          <a:p>
            <a:r>
              <a:rPr lang="ru-RU" dirty="0" smtClean="0"/>
              <a:t>Акция МГО Профсоюза «Выпускники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Акция «Поддержим нашим» (помощь семьям </a:t>
            </a:r>
            <a:r>
              <a:rPr lang="ru-RU" dirty="0" err="1" smtClean="0"/>
              <a:t>мобилизовынный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01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Оздоровление и отдых членов профсоюза и их семей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Путевки весна-осень ;</a:t>
            </a:r>
          </a:p>
          <a:p>
            <a:r>
              <a:rPr lang="ru-RU" dirty="0" smtClean="0"/>
              <a:t>Санатории и пансионаты по программам «Мать и дитя», «Отдых с членом семьи» и др.;</a:t>
            </a:r>
          </a:p>
          <a:p>
            <a:r>
              <a:rPr lang="ru-RU" dirty="0" smtClean="0"/>
              <a:t>Тур выходного дня;</a:t>
            </a:r>
          </a:p>
          <a:p>
            <a:r>
              <a:rPr lang="ru-RU" dirty="0" smtClean="0"/>
              <a:t>Театральные билеты.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47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Членов профсоюза на 01.01.2023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18909" cy="41963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Приречная улица д.1</a:t>
            </a:r>
          </a:p>
          <a:p>
            <a:r>
              <a:rPr lang="ru-RU" dirty="0" smtClean="0"/>
              <a:t>Приречная улица д.3</a:t>
            </a:r>
          </a:p>
          <a:p>
            <a:r>
              <a:rPr lang="ru-RU" dirty="0" smtClean="0"/>
              <a:t>Родниковая улица д.20 корпус 1</a:t>
            </a:r>
          </a:p>
          <a:p>
            <a:r>
              <a:rPr lang="ru-RU" dirty="0" smtClean="0"/>
              <a:t>Приречная улица д.5 корпус 1</a:t>
            </a:r>
          </a:p>
          <a:p>
            <a:r>
              <a:rPr lang="ru-RU" dirty="0" smtClean="0"/>
              <a:t>Приречная улица д.7 корпус 1</a:t>
            </a:r>
          </a:p>
          <a:p>
            <a:r>
              <a:rPr lang="ru-RU" dirty="0" smtClean="0"/>
              <a:t>Приречная улица д. 9 корпус 1</a:t>
            </a:r>
          </a:p>
          <a:p>
            <a:r>
              <a:rPr lang="ru-RU" dirty="0" smtClean="0"/>
              <a:t>Приречная улица д.9</a:t>
            </a:r>
          </a:p>
          <a:p>
            <a:r>
              <a:rPr lang="ru-RU" dirty="0" smtClean="0"/>
              <a:t>Родниковая улица д. 16 корпус 1</a:t>
            </a:r>
          </a:p>
          <a:p>
            <a:r>
              <a:rPr lang="ru-RU" dirty="0" smtClean="0"/>
              <a:t>Родниковая улица д. 10 корпус 1</a:t>
            </a: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648994" y="1554480"/>
            <a:ext cx="1724297" cy="42715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53499" y="2904698"/>
            <a:ext cx="2646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349 человек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2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Страхование членов профсоюза.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</a:t>
            </a:r>
          </a:p>
          <a:p>
            <a:pPr marL="0" indent="0" algn="just">
              <a:buNone/>
            </a:pPr>
            <a:r>
              <a:rPr lang="ru-RU" dirty="0" smtClean="0"/>
              <a:t>	В этом году страховая компания ООО «Капитал </a:t>
            </a:r>
          </a:p>
          <a:p>
            <a:pPr marL="0" indent="0" algn="just">
              <a:buNone/>
            </a:pPr>
            <a:r>
              <a:rPr lang="ru-RU" dirty="0" err="1" smtClean="0"/>
              <a:t>Лайф</a:t>
            </a:r>
            <a:r>
              <a:rPr lang="ru-RU" dirty="0" smtClean="0"/>
              <a:t>» совместно с Территориальной </a:t>
            </a:r>
          </a:p>
          <a:p>
            <a:pPr marL="0" indent="0" algn="just">
              <a:buNone/>
            </a:pPr>
            <a:r>
              <a:rPr lang="ru-RU" dirty="0" smtClean="0"/>
              <a:t>организацией ЗАО застраховали всех желающих членов профсоюза на сумму 100 000 </a:t>
            </a:r>
            <a:r>
              <a:rPr lang="ru-RU" dirty="0" err="1" smtClean="0"/>
              <a:t>руб</a:t>
            </a:r>
            <a:r>
              <a:rPr lang="ru-RU" dirty="0" smtClean="0"/>
              <a:t> . от несчастных случаев.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Три члена профсоюза приняли участие в  ДМС среди сети поликлиник «Семейный доктор».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03" y="194991"/>
            <a:ext cx="3050722" cy="29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2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231285"/>
              </p:ext>
            </p:extLst>
          </p:nvPr>
        </p:nvGraphicFramePr>
        <p:xfrm>
          <a:off x="1862183" y="2755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03120" y="593053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Выплаты согласно положению, утвержденному Территориальной профсоюзной организацией ЗАО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4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Расходы в 2022г.</a:t>
            </a:r>
            <a:br>
              <a:rPr lang="ru-RU" dirty="0" smtClean="0"/>
            </a:br>
            <a:r>
              <a:rPr lang="ru-RU" sz="2200" dirty="0" smtClean="0"/>
              <a:t>Составили 1 918 242 руб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05564"/>
              </p:ext>
            </p:extLst>
          </p:nvPr>
        </p:nvGraphicFramePr>
        <p:xfrm>
          <a:off x="838200" y="1240973"/>
          <a:ext cx="10515600" cy="500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4551664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48909900"/>
                    </a:ext>
                  </a:extLst>
                </a:gridCol>
              </a:tblGrid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(руб.)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86786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Материальная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576 000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41063"/>
                  </a:ext>
                </a:extLst>
              </a:tr>
              <a:tr h="721892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(23</a:t>
                      </a:r>
                      <a:r>
                        <a:rPr lang="ru-RU" baseline="0" dirty="0" smtClean="0"/>
                        <a:t> февраля, 8 марта , 9 мая)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405 305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537938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Путевки лето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59 576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538219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</a:t>
                      </a:r>
                      <a:r>
                        <a:rPr lang="ru-RU" baseline="0" dirty="0" smtClean="0"/>
                        <a:t> «Время творить»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751897"/>
                  </a:ext>
                </a:extLst>
              </a:tr>
              <a:tr h="412509">
                <a:tc>
                  <a:txBody>
                    <a:bodyPr/>
                    <a:lstStyle/>
                    <a:p>
                      <a:r>
                        <a:rPr lang="ru-RU" dirty="0" smtClean="0"/>
                        <a:t>Тур выходного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43 560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635740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Страхование , ФОНД</a:t>
                      </a:r>
                      <a:r>
                        <a:rPr lang="ru-RU" baseline="0" dirty="0" smtClean="0"/>
                        <a:t> Мобилизованных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41 700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71594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Театр, мюзикл, спектакль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273 700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28992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Новогодняя кампания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431 121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36672"/>
                  </a:ext>
                </a:extLst>
              </a:tr>
              <a:tr h="48358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 ППО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66 280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4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35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ветеранами педагогического труда.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Поздравление ветеранов с «Днем Пожилого человека»; «Новым годом», «Днем Победы».</a:t>
            </a:r>
          </a:p>
          <a:p>
            <a:r>
              <a:rPr lang="ru-RU" dirty="0" smtClean="0"/>
              <a:t>Оказание материальной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157730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Дорогие коллеги!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679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	Время неумолимо. Оно летит так быстро, что, кажется, не успел повернуть листок календаря, а год уже закончился.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Наверное, это оттого, что у нас много идей и дел. Все они направлены на то, чтобы наша Первичная Профсоюзная организация стала сильнее и эффективнее, а каждый член профсоюза  - более защищенным, испытывающим удовлетворение от нашей работы.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2022 году нам  многое удавалось и мы сохранили движение вперед.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	2023 год ставит новые задачи. Искать пути их решения мы будем вместе, конструируя свое будущее исходя из интересов членов профсоюза.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97" y="0"/>
            <a:ext cx="1724297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8902604"/>
              </p:ext>
            </p:extLst>
          </p:nvPr>
        </p:nvGraphicFramePr>
        <p:xfrm>
          <a:off x="548640" y="156754"/>
          <a:ext cx="11220994" cy="624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5061857" y="424543"/>
            <a:ext cx="2194560" cy="9183188"/>
          </a:xfrm>
          <a:prstGeom prst="rightBrace">
            <a:avLst>
              <a:gd name="adj1" fmla="val 8333"/>
              <a:gd name="adj2" fmla="val 502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42114" y="611341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ru-RU" kern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88,1 % на начало 2023 года</a:t>
            </a:r>
            <a:endParaRPr lang="ru-RU" sz="16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на 2022год: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мотивации к вступлению в профсоюз, участию в его деятельности;</a:t>
            </a:r>
          </a:p>
          <a:p>
            <a:r>
              <a:rPr lang="ru-RU" dirty="0" smtClean="0"/>
              <a:t>Применение новых форм работы ППО в  современных условиях;</a:t>
            </a:r>
          </a:p>
          <a:p>
            <a:r>
              <a:rPr lang="ru-RU" dirty="0" smtClean="0"/>
              <a:t>Развитие гласности и открытости деятельности ППО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5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учет членов профсоюза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2794" cy="1009015"/>
          </a:xfrm>
        </p:spPr>
        <p:txBody>
          <a:bodyPr/>
          <a:lstStyle/>
          <a:p>
            <a:r>
              <a:rPr lang="ru-RU" dirty="0" smtClean="0"/>
              <a:t>С 2019 года ведется электронный учет в 1С. </a:t>
            </a:r>
          </a:p>
          <a:p>
            <a:r>
              <a:rPr lang="ru-RU" dirty="0" smtClean="0"/>
              <a:t>Формирование базы для электронных профсоюзных билетов</a:t>
            </a:r>
            <a:endParaRPr lang="ru-RU" dirty="0"/>
          </a:p>
        </p:txBody>
      </p:sp>
      <p:pic>
        <p:nvPicPr>
          <p:cNvPr id="1026" name="Picture 2" descr="http://reskom-crimea.ru/wp-content/uploads/2020/06/ice_screenshot_20190202-193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5" y="3194469"/>
            <a:ext cx="6229804" cy="32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6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Организационная работа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Урегулирование финансирования бюджета </a:t>
            </a:r>
            <a:r>
              <a:rPr lang="ru-RU" dirty="0" smtClean="0"/>
              <a:t>Первичной </a:t>
            </a:r>
            <a:r>
              <a:rPr lang="ru-RU" dirty="0" smtClean="0"/>
              <a:t>профсоюзной организации ГБОУ «Школа № 1596»</a:t>
            </a:r>
          </a:p>
          <a:p>
            <a:r>
              <a:rPr lang="ru-RU" dirty="0" smtClean="0"/>
              <a:t>Участие в селекторных совещания «Профсоюзный час»</a:t>
            </a:r>
          </a:p>
          <a:p>
            <a:r>
              <a:rPr lang="ru-RU" dirty="0" smtClean="0"/>
              <a:t>Участие в конкурсах Территориальной профсоюзной организации и Московского городского профсоюза образования </a:t>
            </a:r>
          </a:p>
          <a:p>
            <a:r>
              <a:rPr lang="ru-RU" dirty="0" smtClean="0"/>
              <a:t>Привлечение молодых педагогов</a:t>
            </a:r>
          </a:p>
          <a:p>
            <a:r>
              <a:rPr lang="ru-RU" dirty="0" smtClean="0"/>
              <a:t>Участие в профсоюзных мероприятиях</a:t>
            </a:r>
          </a:p>
          <a:p>
            <a:r>
              <a:rPr lang="ru-RU" dirty="0" smtClean="0"/>
              <a:t>Выделение материальной поддержки членам первичной профсоюзной организации</a:t>
            </a:r>
          </a:p>
          <a:p>
            <a:r>
              <a:rPr lang="ru-RU" dirty="0" smtClean="0"/>
              <a:t>Производственная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3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2346011"/>
              </p:ext>
            </p:extLst>
          </p:nvPr>
        </p:nvGraphicFramePr>
        <p:xfrm>
          <a:off x="431074" y="248194"/>
          <a:ext cx="11639006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2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социального партнерства.</a:t>
            </a:r>
            <a:br>
              <a:rPr lang="ru-RU" dirty="0" smtClean="0"/>
            </a:br>
            <a:r>
              <a:rPr lang="ru-RU" sz="2000" dirty="0" smtClean="0"/>
              <a:t>Знак «Территория социального партнерства» </a:t>
            </a:r>
            <a:r>
              <a:rPr lang="ru-RU" sz="2000" dirty="0"/>
              <a:t>присвоен ГБОУ Школа№</a:t>
            </a:r>
            <a:r>
              <a:rPr lang="ru-RU" sz="2000" dirty="0" smtClean="0"/>
              <a:t>1596 </a:t>
            </a:r>
            <a:r>
              <a:rPr lang="ru-RU" sz="2000" dirty="0"/>
              <a:t>Постановлением Президиума Комитета Московской организации Профсоюза №2 от 15.04.2022г.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1" y="1761490"/>
            <a:ext cx="2700830" cy="43513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03559"/>
            <a:ext cx="3200400" cy="42672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1761490"/>
            <a:ext cx="3185160" cy="45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Коллективный договор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	В 2020 году велись переговоры с работодателем, в результате которых были приняты и зарегистрированы Департаментом труда и социальной защиты населения      (  № 1125 от 29.12.2020), изменения в Коллективный договор и продление</a:t>
            </a:r>
            <a:r>
              <a:rPr lang="en-US" sz="2000" dirty="0" smtClean="0"/>
              <a:t> </a:t>
            </a:r>
            <a:r>
              <a:rPr lang="ru-RU" sz="2000" dirty="0" smtClean="0"/>
              <a:t>КД по 31.12.2023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r="12158"/>
          <a:stretch>
            <a:fillRect/>
          </a:stretch>
        </p:blipFill>
        <p:spPr>
          <a:xfrm>
            <a:off x="5734594" y="1422820"/>
            <a:ext cx="5620794" cy="4438230"/>
          </a:xfrm>
        </p:spPr>
      </p:pic>
    </p:spTree>
    <p:extLst>
      <p:ext uri="{BB962C8B-B14F-4D97-AF65-F5344CB8AC3E}">
        <p14:creationId xmlns:p14="http://schemas.microsoft.com/office/powerpoint/2010/main" val="3359028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494</Words>
  <Application>Microsoft Office PowerPoint</Application>
  <PresentationFormat>Широкоэкранный</PresentationFormat>
  <Paragraphs>116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  Отчет о работе комитета первичной профсоюзной организации  ГБОУ Школа № 1596  Председатель ППО  Байбородова Кристина Викторовна</vt:lpstr>
      <vt:lpstr>Количество Членов профсоюза на 01.01.2023</vt:lpstr>
      <vt:lpstr>Презентация PowerPoint</vt:lpstr>
      <vt:lpstr>Основные задачи на 2022год:</vt:lpstr>
      <vt:lpstr>Электронный учет членов профсоюза</vt:lpstr>
      <vt:lpstr>Организационная работа</vt:lpstr>
      <vt:lpstr>Презентация PowerPoint</vt:lpstr>
      <vt:lpstr>Территория социального партнерства. Знак «Территория социального партнерства» присвоен ГБОУ Школа№1596 Постановлением Президиума Комитета Московской организации Профсоюза №2 от 15.04.2022г.</vt:lpstr>
      <vt:lpstr>Коллективный договор</vt:lpstr>
      <vt:lpstr>Охрана труда.</vt:lpstr>
      <vt:lpstr>Участие в районных и городских мероприятиях профсоюза:</vt:lpstr>
      <vt:lpstr>Презентация PowerPoint</vt:lpstr>
      <vt:lpstr>Презентация PowerPoint</vt:lpstr>
      <vt:lpstr>4  Квест. Июньские игры. Новый вектор.  </vt:lpstr>
      <vt:lpstr>Презентация PowerPoint</vt:lpstr>
      <vt:lpstr>7. Конкурс видеороликов «Всемирный день Охраны труда»  https://gym1596.mskobr.ru/attach_files/vid-20210512-wa0006-1-1.mp4 8. Фотоконкурс «Педагог.Моменты- 2022» </vt:lpstr>
      <vt:lpstr>9. Виват.Таланты. «С чего начинается Родина» 10. Конкурс «Напиши письмо Деду Морозу»</vt:lpstr>
      <vt:lpstr>Программы социальной поддержки</vt:lpstr>
      <vt:lpstr>Оздоровление и отдых членов профсоюза и их семей</vt:lpstr>
      <vt:lpstr>Страхование членов профсоюза.</vt:lpstr>
      <vt:lpstr>Презентация PowerPoint</vt:lpstr>
      <vt:lpstr>Расходы в 2022г. Составили 1 918 242 руб. </vt:lpstr>
      <vt:lpstr>Работа с ветеранами педагогического труда.</vt:lpstr>
      <vt:lpstr> Дорогие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комитета первичной профсоюзной организации  ГБОУ «Школа « 1596»  Председатель ППО Новикова Светлана Геннадьевна</dc:title>
  <dc:creator>Светлана Новикова</dc:creator>
  <cp:lastModifiedBy>User</cp:lastModifiedBy>
  <cp:revision>52</cp:revision>
  <dcterms:created xsi:type="dcterms:W3CDTF">2020-10-18T14:23:44Z</dcterms:created>
  <dcterms:modified xsi:type="dcterms:W3CDTF">2023-03-23T13:39:44Z</dcterms:modified>
</cp:coreProperties>
</file>